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461" r:id="rId2"/>
    <p:sldId id="455" r:id="rId3"/>
    <p:sldId id="456" r:id="rId4"/>
    <p:sldId id="457" r:id="rId5"/>
    <p:sldId id="458" r:id="rId6"/>
    <p:sldId id="429" r:id="rId7"/>
    <p:sldId id="308" r:id="rId8"/>
    <p:sldId id="309" r:id="rId9"/>
    <p:sldId id="310" r:id="rId10"/>
    <p:sldId id="444" r:id="rId11"/>
    <p:sldId id="311" r:id="rId12"/>
    <p:sldId id="322" r:id="rId13"/>
    <p:sldId id="312" r:id="rId14"/>
    <p:sldId id="443" r:id="rId15"/>
    <p:sldId id="313" r:id="rId16"/>
    <p:sldId id="462" r:id="rId17"/>
    <p:sldId id="314" r:id="rId18"/>
    <p:sldId id="316" r:id="rId19"/>
    <p:sldId id="317" r:id="rId20"/>
    <p:sldId id="318" r:id="rId21"/>
    <p:sldId id="319" r:id="rId22"/>
    <p:sldId id="320" r:id="rId23"/>
    <p:sldId id="321" r:id="rId24"/>
    <p:sldId id="432" r:id="rId25"/>
    <p:sldId id="433" r:id="rId26"/>
    <p:sldId id="434" r:id="rId27"/>
    <p:sldId id="324" r:id="rId28"/>
    <p:sldId id="325" r:id="rId29"/>
    <p:sldId id="454" r:id="rId30"/>
    <p:sldId id="410" r:id="rId31"/>
    <p:sldId id="459" r:id="rId32"/>
    <p:sldId id="460" r:id="rId33"/>
    <p:sldId id="329" r:id="rId34"/>
    <p:sldId id="413" r:id="rId35"/>
    <p:sldId id="439" r:id="rId36"/>
    <p:sldId id="440" r:id="rId37"/>
    <p:sldId id="441" r:id="rId38"/>
    <p:sldId id="330" r:id="rId39"/>
    <p:sldId id="333" r:id="rId40"/>
    <p:sldId id="326" r:id="rId41"/>
    <p:sldId id="335" r:id="rId42"/>
    <p:sldId id="336" r:id="rId43"/>
    <p:sldId id="337" r:id="rId44"/>
    <p:sldId id="453" r:id="rId45"/>
    <p:sldId id="338" r:id="rId46"/>
    <p:sldId id="339" r:id="rId47"/>
    <p:sldId id="415" r:id="rId48"/>
    <p:sldId id="366" r:id="rId49"/>
    <p:sldId id="357" r:id="rId50"/>
    <p:sldId id="416" r:id="rId51"/>
    <p:sldId id="360" r:id="rId52"/>
    <p:sldId id="363" r:id="rId53"/>
    <p:sldId id="365" r:id="rId54"/>
    <p:sldId id="361" r:id="rId55"/>
    <p:sldId id="362" r:id="rId56"/>
    <p:sldId id="417" r:id="rId57"/>
    <p:sldId id="418" r:id="rId58"/>
    <p:sldId id="340" r:id="rId59"/>
    <p:sldId id="341" r:id="rId60"/>
    <p:sldId id="342" r:id="rId61"/>
    <p:sldId id="331" r:id="rId62"/>
    <p:sldId id="332" r:id="rId63"/>
    <p:sldId id="347" r:id="rId64"/>
    <p:sldId id="411" r:id="rId65"/>
    <p:sldId id="430" r:id="rId66"/>
    <p:sldId id="373" r:id="rId67"/>
    <p:sldId id="374" r:id="rId68"/>
    <p:sldId id="350" r:id="rId69"/>
    <p:sldId id="420" r:id="rId70"/>
    <p:sldId id="421" r:id="rId71"/>
    <p:sldId id="422" r:id="rId72"/>
    <p:sldId id="423" r:id="rId73"/>
    <p:sldId id="348" r:id="rId74"/>
    <p:sldId id="445" r:id="rId75"/>
    <p:sldId id="446" r:id="rId76"/>
    <p:sldId id="346" r:id="rId77"/>
    <p:sldId id="426" r:id="rId78"/>
    <p:sldId id="424" r:id="rId79"/>
    <p:sldId id="428" r:id="rId80"/>
    <p:sldId id="425" r:id="rId81"/>
    <p:sldId id="343" r:id="rId82"/>
    <p:sldId id="376" r:id="rId83"/>
    <p:sldId id="377" r:id="rId84"/>
    <p:sldId id="380" r:id="rId85"/>
    <p:sldId id="378" r:id="rId86"/>
    <p:sldId id="389" r:id="rId87"/>
    <p:sldId id="390" r:id="rId88"/>
    <p:sldId id="381" r:id="rId89"/>
    <p:sldId id="382" r:id="rId90"/>
    <p:sldId id="387" r:id="rId91"/>
    <p:sldId id="431" r:id="rId92"/>
    <p:sldId id="383" r:id="rId93"/>
    <p:sldId id="385" r:id="rId94"/>
    <p:sldId id="384" r:id="rId95"/>
    <p:sldId id="388" r:id="rId96"/>
    <p:sldId id="447" r:id="rId97"/>
    <p:sldId id="448" r:id="rId98"/>
    <p:sldId id="449" r:id="rId99"/>
    <p:sldId id="450" r:id="rId100"/>
    <p:sldId id="451" r:id="rId101"/>
    <p:sldId id="452" r:id="rId102"/>
    <p:sldId id="391" r:id="rId103"/>
    <p:sldId id="392" r:id="rId104"/>
    <p:sldId id="393" r:id="rId105"/>
    <p:sldId id="394" r:id="rId106"/>
    <p:sldId id="395" r:id="rId107"/>
    <p:sldId id="442" r:id="rId108"/>
    <p:sldId id="396" r:id="rId109"/>
    <p:sldId id="463" r:id="rId110"/>
    <p:sldId id="464" r:id="rId111"/>
    <p:sldId id="465" r:id="rId112"/>
    <p:sldId id="466" r:id="rId113"/>
    <p:sldId id="467" r:id="rId114"/>
    <p:sldId id="468" r:id="rId115"/>
    <p:sldId id="469" r:id="rId116"/>
    <p:sldId id="471" r:id="rId117"/>
    <p:sldId id="470" r:id="rId118"/>
    <p:sldId id="472" r:id="rId119"/>
    <p:sldId id="473" r:id="rId1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B7B"/>
    <a:srgbClr val="EA5816"/>
    <a:srgbClr val="E48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6" autoAdjust="0"/>
    <p:restoredTop sz="97481" autoAdjust="0"/>
  </p:normalViewPr>
  <p:slideViewPr>
    <p:cSldViewPr>
      <p:cViewPr>
        <p:scale>
          <a:sx n="100" d="100"/>
          <a:sy n="100" d="100"/>
        </p:scale>
        <p:origin x="-1098" y="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0BBE1-27B2-4A4E-8352-A3E2C420D415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BD01A-D2DA-449C-8B90-9CD6A18D5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9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401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한번만 로그인 하면 그 이후 별도 로그인 과정 없이</a:t>
            </a:r>
            <a:endParaRPr lang="en-US" altLang="ko-KR" dirty="0" smtClean="0"/>
          </a:p>
          <a:p>
            <a:r>
              <a:rPr lang="ko-KR" altLang="en-US" dirty="0" smtClean="0"/>
              <a:t>언제든 바로 들어올 수 있음</a:t>
            </a:r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매칭현황</a:t>
            </a:r>
            <a:r>
              <a:rPr lang="ko-KR" altLang="en-US" dirty="0" smtClean="0"/>
              <a:t> 대신에 </a:t>
            </a:r>
            <a:r>
              <a:rPr lang="ko-KR" altLang="en-US" dirty="0" err="1" smtClean="0"/>
              <a:t>기부데이팅</a:t>
            </a:r>
            <a:r>
              <a:rPr lang="ko-KR" altLang="en-US" dirty="0" smtClean="0"/>
              <a:t> 나온 사람 프로필로 대체 가능 또는 긴급공지로도 대체 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고로 이 부분은 관리자에서 컨트롤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 </a:t>
            </a:r>
            <a:r>
              <a:rPr lang="ko-KR" altLang="en-US" baseline="0" dirty="0" smtClean="0"/>
              <a:t>글자 대신에 톱니바퀴 아이콘으로 대체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D01A-D2DA-449C-8B90-9CD6A18D5DDC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D0942-E754-41CE-AF01-95EAD0F2DF8C}" type="datetimeFigureOut">
              <a:rPr lang="ko-KR" altLang="en-US" smtClean="0"/>
              <a:pPr/>
              <a:t>2017-09-13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C91BC-2569-48FA-A6B2-52E5DF406E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artd389@gmail.com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lcou.co.kr/" TargetMode="Externa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53" y="235228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Navigation</a:t>
            </a:r>
            <a:endParaRPr lang="ko-KR" altLang="en-US" b="1" dirty="0"/>
          </a:p>
        </p:txBody>
      </p:sp>
      <p:graphicFrame>
        <p:nvGraphicFramePr>
          <p:cNvPr id="6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952714"/>
              </p:ext>
            </p:extLst>
          </p:nvPr>
        </p:nvGraphicFramePr>
        <p:xfrm>
          <a:off x="257908" y="939801"/>
          <a:ext cx="8610600" cy="2165938"/>
        </p:xfrm>
        <a:graphic>
          <a:graphicData uri="http://schemas.openxmlformats.org/drawingml/2006/table">
            <a:tbl>
              <a:tblPr/>
              <a:tblGrid>
                <a:gridCol w="366346"/>
                <a:gridCol w="1023114"/>
                <a:gridCol w="7221140"/>
              </a:tblGrid>
              <a:tr h="331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No.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83077" marR="83077" marT="72000" marB="7200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기준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83077" marR="83077" marT="72000" marB="72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내용</a:t>
                      </a:r>
                    </a:p>
                  </a:txBody>
                  <a:tcPr marL="83077" marR="83077" marT="72000" marB="72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</a:tr>
              <a:tr h="3572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1</a:t>
                      </a: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비정회원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Wingdings 2" pitchFamily="18" charset="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진입 가능 페이지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Wingdings 2" pitchFamily="18" charset="2"/>
                      </a:endParaRPr>
                    </a:p>
                  </a:txBody>
                  <a:tcPr marL="66462" marR="66462" marT="36000" marB="36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공지사항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이벤트 페이지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하트스토어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친구초대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솔커란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?,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자주 묻는 질문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고객센터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아는 사람 만나지 않기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프로필 수정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비밀번호 바꾸기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푸시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알람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설정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서비스 탈퇴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로그아웃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66462" marR="66462" marT="36000" marB="36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0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2</a:t>
                      </a: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로그인 유도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[P]</a:t>
                      </a:r>
                    </a:p>
                  </a:txBody>
                  <a:tcPr marL="66462" marR="66462" marT="36000" marB="36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비정회원 진입 불가 페이지에서는 해당 팝업을 노출</a:t>
                      </a:r>
                    </a:p>
                  </a:txBody>
                  <a:tcPr marL="66462" marR="66462" marT="36000" marB="36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0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3</a:t>
                      </a: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하트결제관련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Wingdings 2" pitchFamily="18" charset="2"/>
                      </a:endParaRPr>
                    </a:p>
                  </a:txBody>
                  <a:tcPr marL="66462" marR="66462" marT="36000" marB="36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비정회원인 경우에도 하트 스토어를 통해 결제 가능</a:t>
                      </a:r>
                    </a:p>
                  </a:txBody>
                  <a:tcPr marL="66462" marR="66462" marT="36000" marB="36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0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4</a:t>
                      </a: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이전 유저 프로필 보기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Wingdings 2" pitchFamily="18" charset="2"/>
                      </a:endParaRPr>
                    </a:p>
                  </a:txBody>
                  <a:tcPr marL="66462" marR="66462" marT="36000" marB="36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이전의 프로필을 보기 위해 저장되어 유지되는 시간은 </a:t>
                      </a:r>
                      <a:r>
                        <a:rPr kumimoji="1" lang="en-US" altLang="ko-KR" sz="9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24</a:t>
                      </a:r>
                      <a:r>
                        <a:rPr kumimoji="1" lang="ko-KR" altLang="en-US" sz="9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시간임</a:t>
                      </a:r>
                      <a:endParaRPr kumimoji="1" lang="en-US" altLang="ko-KR" sz="900" b="0" i="0" u="none" strike="noStrike" kern="12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 - 24</a:t>
                      </a:r>
                      <a:r>
                        <a:rPr kumimoji="1" lang="ko-KR" altLang="en-US" sz="9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시간 이후 들어오게 되면 이전에 보았던 </a:t>
                      </a:r>
                      <a:r>
                        <a:rPr kumimoji="1" lang="en-US" altLang="ko-KR" sz="9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유저를 </a:t>
                      </a:r>
                      <a:r>
                        <a:rPr kumimoji="1" lang="ko-KR" altLang="en-US" sz="900" b="0" i="0" u="none" strike="noStrike" kern="12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스와이프로</a:t>
                      </a:r>
                      <a:r>
                        <a:rPr kumimoji="1" lang="ko-KR" altLang="en-US" sz="9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 볼 수 없음</a:t>
                      </a:r>
                      <a:endParaRPr kumimoji="1" lang="en-US" altLang="ko-KR" sz="900" b="0" i="0" u="none" strike="noStrike" kern="12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- 24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시간은 유저가 </a:t>
                      </a: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앱을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실행한 시간부터 흘러가는 시간을 의미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(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중간에 </a:t>
                      </a: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앱을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종료하였다가 </a:t>
                      </a: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재시작하여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이용한 시간 포함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-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비정회원시간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+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정회원시간을 합쳐 이용시간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24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시간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정회원 이용시간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24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시간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비정회원 이용시간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24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시간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66462" marR="66462" marT="36000" marB="36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0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5</a:t>
                      </a: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  <a:sym typeface="Wingdings 2" pitchFamily="18" charset="2"/>
                        </a:rPr>
                        <a:t>프로필 화면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  <a:sym typeface="Wingdings 2" pitchFamily="18" charset="2"/>
                      </a:endParaRPr>
                    </a:p>
                  </a:txBody>
                  <a:tcPr marL="66462" marR="66462" marT="36000" marB="36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비정회원은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솔커광장에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 자신의 프로필 이미지가 노출되지 않음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정회원들의 프로필만 노출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2" pitchFamily="18" charset="2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66462" marR="66462" marT="36000" marB="36000" anchor="ctr" horzOverflow="overflow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33165" y="4494433"/>
            <a:ext cx="2188527" cy="13889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4293096"/>
            <a:ext cx="4760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[P]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4368" y="5551889"/>
            <a:ext cx="443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취소</a:t>
            </a:r>
            <a:endParaRPr lang="en-US" altLang="ko-KR" sz="100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333166" y="4494433"/>
            <a:ext cx="2188526" cy="926306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0243" y="459126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정회원부터 가능하세요</a:t>
            </a: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ko-KR" altLang="en-US" sz="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정회원 승인까지 잠시 기다려 주세요</a:t>
            </a: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3165" y="5420739"/>
            <a:ext cx="1094556" cy="462615"/>
          </a:xfrm>
          <a:prstGeom prst="rect">
            <a:avLst/>
          </a:prstGeom>
          <a:noFill/>
          <a:ln w="3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32209" y="5420739"/>
            <a:ext cx="1089483" cy="462615"/>
          </a:xfrm>
          <a:prstGeom prst="rect">
            <a:avLst/>
          </a:prstGeom>
          <a:noFill/>
          <a:ln w="3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56575" y="5557222"/>
            <a:ext cx="1045130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내 프로필 보기</a:t>
            </a:r>
            <a:endParaRPr lang="en-US" altLang="ko-KR" sz="1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33165" y="4999225"/>
            <a:ext cx="216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프로필에 얼굴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잘보이는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사진 올리셨는지 미리 확인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부탁드려요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4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9093" y="1795576"/>
            <a:ext cx="2493975" cy="422571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29092" y="1268546"/>
            <a:ext cx="2493975" cy="200055"/>
            <a:chOff x="360036" y="1237782"/>
            <a:chExt cx="2701806" cy="200055"/>
          </a:xfrm>
        </p:grpSpPr>
        <p:sp>
          <p:nvSpPr>
            <p:cNvPr id="6" name="직사각형 5"/>
            <p:cNvSpPr/>
            <p:nvPr/>
          </p:nvSpPr>
          <p:spPr>
            <a:xfrm>
              <a:off x="360036" y="1275103"/>
              <a:ext cx="2701806" cy="1334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99440" y="1237782"/>
              <a:ext cx="67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Status Bar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29092" y="1444951"/>
            <a:ext cx="2493151" cy="3473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7446" y="1495515"/>
            <a:ext cx="1378329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2" y="1516807"/>
            <a:ext cx="187970" cy="2036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07997" y="1795791"/>
            <a:ext cx="2493975" cy="422571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207996" y="1268761"/>
            <a:ext cx="2493975" cy="200055"/>
            <a:chOff x="360036" y="1237782"/>
            <a:chExt cx="2701806" cy="200055"/>
          </a:xfrm>
        </p:grpSpPr>
        <p:sp>
          <p:nvSpPr>
            <p:cNvPr id="13" name="직사각형 12"/>
            <p:cNvSpPr/>
            <p:nvPr/>
          </p:nvSpPr>
          <p:spPr>
            <a:xfrm>
              <a:off x="360036" y="1275103"/>
              <a:ext cx="2701806" cy="1334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99440" y="1237782"/>
              <a:ext cx="67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Status Bar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207996" y="1445166"/>
            <a:ext cx="2493151" cy="3473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17903" y="1495730"/>
            <a:ext cx="1030161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86" y="1517022"/>
            <a:ext cx="187970" cy="203634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49896"/>
              </p:ext>
            </p:extLst>
          </p:nvPr>
        </p:nvGraphicFramePr>
        <p:xfrm>
          <a:off x="6135404" y="586184"/>
          <a:ext cx="2874088" cy="864720"/>
        </p:xfrm>
        <a:graphic>
          <a:graphicData uri="http://schemas.openxmlformats.org/drawingml/2006/table">
            <a:tbl>
              <a:tblPr/>
              <a:tblGrid>
                <a:gridCol w="211302"/>
                <a:gridCol w="2662786"/>
              </a:tblGrid>
              <a:tr h="288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회원가입 페이지 이동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이전페이지이동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개인정보 취급방침 내용 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이용약관 내용 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600108"/>
              </p:ext>
            </p:extLst>
          </p:nvPr>
        </p:nvGraphicFramePr>
        <p:xfrm>
          <a:off x="100997" y="99380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323446"/>
                <a:gridCol w="2858164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솔커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이용약관 및 개인정보 취급방침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52464" y="2214732"/>
            <a:ext cx="247482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내용입니다개인정보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 취급방침 내용입니다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9246" y="1913832"/>
            <a:ext cx="1543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개인정보 취급방침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3294304" y="1916832"/>
            <a:ext cx="1543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이용약</a:t>
            </a:r>
            <a:r>
              <a:rPr lang="ko-KR" altLang="en-US" sz="900" dirty="0"/>
              <a:t>관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27145" y="2222117"/>
            <a:ext cx="24748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이용약관 내용입니다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이용약관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27" name="직사각형 38"/>
          <p:cNvSpPr>
            <a:spLocks noChangeArrowheads="1"/>
          </p:cNvSpPr>
          <p:nvPr/>
        </p:nvSpPr>
        <p:spPr bwMode="auto">
          <a:xfrm>
            <a:off x="377340" y="1367986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8" name="직사각형 38"/>
          <p:cNvSpPr>
            <a:spLocks noChangeArrowheads="1"/>
          </p:cNvSpPr>
          <p:nvPr/>
        </p:nvSpPr>
        <p:spPr bwMode="auto">
          <a:xfrm>
            <a:off x="390434" y="2005181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9" name="직사각형 38"/>
          <p:cNvSpPr>
            <a:spLocks noChangeArrowheads="1"/>
          </p:cNvSpPr>
          <p:nvPr/>
        </p:nvSpPr>
        <p:spPr bwMode="auto">
          <a:xfrm>
            <a:off x="3115660" y="2000048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3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30623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036074"/>
              </p:ext>
            </p:extLst>
          </p:nvPr>
        </p:nvGraphicFramePr>
        <p:xfrm>
          <a:off x="118582" y="98549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855198"/>
                <a:gridCol w="2326412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FAQ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4" name="Picture 2" descr="C:\Users\r-h\Favorites\Desktop\회사\로고\rich_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2"/>
          <a:stretch/>
        </p:blipFill>
        <p:spPr bwMode="auto">
          <a:xfrm>
            <a:off x="8054761" y="6467053"/>
            <a:ext cx="864096" cy="2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슬라이드 번호 개체 틀 5"/>
          <p:cNvSpPr txBox="1">
            <a:spLocks/>
          </p:cNvSpPr>
          <p:nvPr/>
        </p:nvSpPr>
        <p:spPr>
          <a:xfrm>
            <a:off x="100998" y="6480177"/>
            <a:ext cx="464334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-</a:t>
            </a:r>
            <a:fld id="{8CA8BCAD-8A1A-4284-B9F7-96FE1C86F7E9}" type="slidenum">
              <a:rPr lang="ko-KR" altLang="en-US" smtClean="0"/>
              <a:pPr/>
              <a:t>100</a:t>
            </a:fld>
            <a:r>
              <a:rPr lang="en-US" altLang="ko-KR" dirty="0" smtClean="0"/>
              <a:t>-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18583" y="886430"/>
            <a:ext cx="6320811" cy="4702811"/>
            <a:chOff x="128464" y="886429"/>
            <a:chExt cx="6847545" cy="4702811"/>
          </a:xfrm>
        </p:grpSpPr>
        <p:sp>
          <p:nvSpPr>
            <p:cNvPr id="46" name="직사각형 45"/>
            <p:cNvSpPr>
              <a:spLocks/>
            </p:cNvSpPr>
            <p:nvPr/>
          </p:nvSpPr>
          <p:spPr>
            <a:xfrm>
              <a:off x="128464" y="886429"/>
              <a:ext cx="6847545" cy="238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직사각형 46"/>
            <p:cNvSpPr>
              <a:spLocks/>
            </p:cNvSpPr>
            <p:nvPr/>
          </p:nvSpPr>
          <p:spPr>
            <a:xfrm>
              <a:off x="128464" y="889570"/>
              <a:ext cx="6847545" cy="53071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직사각형 47"/>
            <p:cNvSpPr>
              <a:spLocks/>
            </p:cNvSpPr>
            <p:nvPr/>
          </p:nvSpPr>
          <p:spPr>
            <a:xfrm>
              <a:off x="796982" y="1197800"/>
              <a:ext cx="5331155" cy="14387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51193" y="1237002"/>
              <a:ext cx="72008" cy="7200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24290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592439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>
              <a:spLocks/>
            </p:cNvSpPr>
            <p:nvPr/>
          </p:nvSpPr>
          <p:spPr>
            <a:xfrm>
              <a:off x="128464" y="1420280"/>
              <a:ext cx="6847545" cy="416896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26472" y="2591020"/>
            <a:ext cx="789738" cy="18990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7" name="TextBox 16"/>
          <p:cNvSpPr txBox="1"/>
          <p:nvPr/>
        </p:nvSpPr>
        <p:spPr>
          <a:xfrm>
            <a:off x="4322131" y="1484133"/>
            <a:ext cx="158248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슈퍼관리자님이 로그인하였습니다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834909" y="1471713"/>
            <a:ext cx="506162" cy="21602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9" name="TextBox 18"/>
          <p:cNvSpPr txBox="1"/>
          <p:nvPr/>
        </p:nvSpPr>
        <p:spPr>
          <a:xfrm>
            <a:off x="5842418" y="148201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로그아</a:t>
            </a:r>
            <a:r>
              <a:rPr lang="ko-KR" altLang="en-US" sz="700" dirty="0">
                <a:solidFill>
                  <a:schemeClr val="bg1"/>
                </a:solidFill>
              </a:rPr>
              <a:t>웃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2938" y="20745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</a:p>
        </p:txBody>
      </p:sp>
      <p:sp>
        <p:nvSpPr>
          <p:cNvPr id="163" name="직사각형 162"/>
          <p:cNvSpPr/>
          <p:nvPr/>
        </p:nvSpPr>
        <p:spPr>
          <a:xfrm>
            <a:off x="102657" y="2374758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065482" y="2618974"/>
            <a:ext cx="5278849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1449274" y="2851759"/>
            <a:ext cx="23436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49274" y="3134453"/>
            <a:ext cx="23436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1076754" y="3105456"/>
            <a:ext cx="525234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1076754" y="3644806"/>
            <a:ext cx="525234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1076754" y="3371769"/>
            <a:ext cx="526757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403717" y="2619234"/>
            <a:ext cx="322525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54318" y="2620517"/>
            <a:ext cx="364202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03200" y="2857617"/>
            <a:ext cx="1236236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rgbClr val="0070C0"/>
                </a:solidFill>
              </a:rPr>
              <a:t>비밀번호를 잃어버린 경우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907704" y="3131916"/>
            <a:ext cx="867546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b="1" dirty="0" smtClean="0">
                <a:solidFill>
                  <a:srgbClr val="0070C0"/>
                </a:solidFill>
              </a:rPr>
              <a:t>FAQ </a:t>
            </a:r>
            <a:r>
              <a:rPr lang="ko-KR" altLang="en-US" sz="700" b="1" dirty="0" smtClean="0">
                <a:solidFill>
                  <a:srgbClr val="0070C0"/>
                </a:solidFill>
              </a:rPr>
              <a:t>내용입니다</a:t>
            </a:r>
            <a:r>
              <a:rPr lang="en-US" altLang="ko-KR" sz="700" b="1" dirty="0" smtClean="0">
                <a:solidFill>
                  <a:srgbClr val="0070C0"/>
                </a:solidFill>
              </a:rPr>
              <a:t>.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418637" y="2621431"/>
            <a:ext cx="45397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등록일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442312" y="3420374"/>
            <a:ext cx="23436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2725525" y="4869160"/>
            <a:ext cx="769351" cy="480368"/>
            <a:chOff x="2952651" y="5704681"/>
            <a:chExt cx="833463" cy="480368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952651" y="5877272"/>
              <a:ext cx="833463" cy="307777"/>
              <a:chOff x="3052535" y="5949280"/>
              <a:chExt cx="833463" cy="307777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3052535" y="5949280"/>
                <a:ext cx="253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347449" y="5949280"/>
                <a:ext cx="253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632108" y="5949280"/>
                <a:ext cx="253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140" name="그룹 139"/>
              <p:cNvGrpSpPr/>
              <p:nvPr/>
            </p:nvGrpSpPr>
            <p:grpSpPr>
              <a:xfrm>
                <a:off x="3094039" y="6051979"/>
                <a:ext cx="727556" cy="141286"/>
                <a:chOff x="3094039" y="6051979"/>
                <a:chExt cx="727556" cy="141286"/>
              </a:xfrm>
            </p:grpSpPr>
            <p:sp>
              <p:nvSpPr>
                <p:cNvPr id="141" name="직사각형 140"/>
                <p:cNvSpPr/>
                <p:nvPr/>
              </p:nvSpPr>
              <p:spPr>
                <a:xfrm>
                  <a:off x="3094039" y="6051979"/>
                  <a:ext cx="148495" cy="14128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3389838" y="6051979"/>
                  <a:ext cx="148495" cy="14128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3673100" y="6051979"/>
                  <a:ext cx="148495" cy="14128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</p:grpSp>
        <p:sp>
          <p:nvSpPr>
            <p:cNvPr id="132" name="TextBox 131"/>
            <p:cNvSpPr txBox="1"/>
            <p:nvPr/>
          </p:nvSpPr>
          <p:spPr>
            <a:xfrm>
              <a:off x="3208642" y="5704681"/>
              <a:ext cx="366767" cy="18691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76001" y="2591020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bg1"/>
                </a:solidFill>
              </a:rPr>
              <a:t>FAQ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326776" y="2148417"/>
            <a:ext cx="425094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0" name="TextBox 69"/>
          <p:cNvSpPr txBox="1"/>
          <p:nvPr/>
        </p:nvSpPr>
        <p:spPr>
          <a:xfrm>
            <a:off x="1268099" y="213285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신규등록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46403" y="2857616"/>
            <a:ext cx="62068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2016.04.10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363074" y="3156938"/>
            <a:ext cx="62068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2016.04.10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72411" y="3416092"/>
            <a:ext cx="62068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2016.04.10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17613" y="2763777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□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17612" y="3029219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□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17612" y="3303127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□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429141" y="4293096"/>
            <a:ext cx="565799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선택삭제</a:t>
            </a:r>
          </a:p>
        </p:txBody>
      </p:sp>
      <p:sp>
        <p:nvSpPr>
          <p:cNvPr id="98" name="직사각형 38"/>
          <p:cNvSpPr>
            <a:spLocks noChangeArrowheads="1"/>
          </p:cNvSpPr>
          <p:nvPr/>
        </p:nvSpPr>
        <p:spPr bwMode="auto">
          <a:xfrm>
            <a:off x="1182293" y="2173419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9" name="직사각형 38"/>
          <p:cNvSpPr>
            <a:spLocks noChangeArrowheads="1"/>
          </p:cNvSpPr>
          <p:nvPr/>
        </p:nvSpPr>
        <p:spPr bwMode="auto">
          <a:xfrm>
            <a:off x="966738" y="2619233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02" name="직사각형 38"/>
          <p:cNvSpPr>
            <a:spLocks noChangeArrowheads="1"/>
          </p:cNvSpPr>
          <p:nvPr/>
        </p:nvSpPr>
        <p:spPr bwMode="auto">
          <a:xfrm>
            <a:off x="1834641" y="2902912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3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07" name="직사각형 38"/>
          <p:cNvSpPr>
            <a:spLocks noChangeArrowheads="1"/>
          </p:cNvSpPr>
          <p:nvPr/>
        </p:nvSpPr>
        <p:spPr bwMode="auto">
          <a:xfrm>
            <a:off x="5309788" y="4309550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4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248798"/>
              </p:ext>
            </p:extLst>
          </p:nvPr>
        </p:nvGraphicFramePr>
        <p:xfrm>
          <a:off x="6699006" y="583606"/>
          <a:ext cx="2326413" cy="2374040"/>
        </p:xfrm>
        <a:graphic>
          <a:graphicData uri="http://schemas.openxmlformats.org/drawingml/2006/table">
            <a:tbl>
              <a:tblPr/>
              <a:tblGrid>
                <a:gridCol w="199407"/>
                <a:gridCol w="2127006"/>
              </a:tblGrid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FAQ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등록 페이지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FAQ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No,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제목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등록일 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FAQ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상세페이지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4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리스트에서 체크박스 선택 후 해당버튼을 누르면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[SP]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9" name="직사각형 108"/>
          <p:cNvSpPr/>
          <p:nvPr/>
        </p:nvSpPr>
        <p:spPr>
          <a:xfrm>
            <a:off x="6935524" y="4751204"/>
            <a:ext cx="1780411" cy="8380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903856" y="4838989"/>
            <a:ext cx="18437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/>
              <a:t>선택한 게시물을 삭제하시겠습니까</a:t>
            </a:r>
            <a:r>
              <a:rPr lang="en-US" altLang="ko-KR" sz="800" dirty="0" smtClean="0"/>
              <a:t>?</a:t>
            </a:r>
          </a:p>
        </p:txBody>
      </p:sp>
      <p:sp>
        <p:nvSpPr>
          <p:cNvPr id="111" name="모서리가 둥근 직사각형 458"/>
          <p:cNvSpPr>
            <a:spLocks noChangeArrowheads="1"/>
          </p:cNvSpPr>
          <p:nvPr/>
        </p:nvSpPr>
        <p:spPr bwMode="auto">
          <a:xfrm>
            <a:off x="7910855" y="5309541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확인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sp>
        <p:nvSpPr>
          <p:cNvPr id="112" name="모서리가 둥근 직사각형 458"/>
          <p:cNvSpPr>
            <a:spLocks noChangeArrowheads="1"/>
          </p:cNvSpPr>
          <p:nvPr/>
        </p:nvSpPr>
        <p:spPr bwMode="auto">
          <a:xfrm>
            <a:off x="7379608" y="5309541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취소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935524" y="4478551"/>
            <a:ext cx="439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[SP]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916171" y="3406829"/>
            <a:ext cx="867546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b="1" dirty="0" smtClean="0">
                <a:solidFill>
                  <a:srgbClr val="0070C0"/>
                </a:solidFill>
              </a:rPr>
              <a:t>FAQ </a:t>
            </a:r>
            <a:r>
              <a:rPr lang="ko-KR" altLang="en-US" sz="700" b="1" dirty="0" smtClean="0">
                <a:solidFill>
                  <a:srgbClr val="0070C0"/>
                </a:solidFill>
              </a:rPr>
              <a:t>내용입니다</a:t>
            </a:r>
            <a:r>
              <a:rPr lang="en-US" altLang="ko-KR" sz="700" b="1" dirty="0" smtClean="0">
                <a:solidFill>
                  <a:srgbClr val="0070C0"/>
                </a:solidFill>
              </a:rPr>
              <a:t>.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65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/>
          <p:cNvSpPr/>
          <p:nvPr/>
        </p:nvSpPr>
        <p:spPr>
          <a:xfrm>
            <a:off x="4601715" y="5609492"/>
            <a:ext cx="1366133" cy="233032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779459"/>
              </p:ext>
            </p:extLst>
          </p:nvPr>
        </p:nvGraphicFramePr>
        <p:xfrm>
          <a:off x="118582" y="98549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855198"/>
                <a:gridCol w="2326412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FAQ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등록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상세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05059"/>
              </p:ext>
            </p:extLst>
          </p:nvPr>
        </p:nvGraphicFramePr>
        <p:xfrm>
          <a:off x="6699006" y="583605"/>
          <a:ext cx="2326413" cy="3493464"/>
        </p:xfrm>
        <a:graphic>
          <a:graphicData uri="http://schemas.openxmlformats.org/drawingml/2006/table">
            <a:tbl>
              <a:tblPr/>
              <a:tblGrid>
                <a:gridCol w="199407"/>
                <a:gridCol w="2127006"/>
              </a:tblGrid>
              <a:tr h="5822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FAQ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제목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작성란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22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내용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작성란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22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FAQ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리스트로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22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4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취소 버튼 선택 시 </a:t>
                      </a:r>
                      <a:endParaRPr lang="en-US" altLang="ko-KR" sz="8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작성을 취소하시겠습니까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22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5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등록 버튼 선택 시</a:t>
                      </a:r>
                      <a:endParaRPr lang="en-US" altLang="ko-KR" sz="8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해당 내용으로 등록하시겠습니까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22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6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기존 게시물 상세 페이지 </a:t>
                      </a:r>
                      <a:r>
                        <a:rPr lang="ko-KR" altLang="en-US" sz="800" b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유입시</a:t>
                      </a:r>
                      <a:endParaRPr lang="en-US" altLang="ko-KR" sz="8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삭제 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: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해당 게시물을 삭제하시겠습니까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수정 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: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해당 내용으로 수정하시겠습니까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4" name="Picture 2" descr="C:\Users\r-h\Favorites\Desktop\회사\로고\rich_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2"/>
          <a:stretch/>
        </p:blipFill>
        <p:spPr bwMode="auto">
          <a:xfrm>
            <a:off x="8054761" y="6467053"/>
            <a:ext cx="864096" cy="2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슬라이드 번호 개체 틀 5"/>
          <p:cNvSpPr txBox="1">
            <a:spLocks/>
          </p:cNvSpPr>
          <p:nvPr/>
        </p:nvSpPr>
        <p:spPr>
          <a:xfrm>
            <a:off x="100998" y="6480177"/>
            <a:ext cx="464334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-</a:t>
            </a:r>
            <a:fld id="{8CA8BCAD-8A1A-4284-B9F7-96FE1C86F7E9}" type="slidenum">
              <a:rPr lang="ko-KR" altLang="en-US" smtClean="0"/>
              <a:pPr/>
              <a:t>101</a:t>
            </a:fld>
            <a:r>
              <a:rPr lang="en-US" altLang="ko-KR" dirty="0" smtClean="0"/>
              <a:t>-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18583" y="886430"/>
            <a:ext cx="6320811" cy="4702811"/>
            <a:chOff x="128464" y="886429"/>
            <a:chExt cx="6847545" cy="4702811"/>
          </a:xfrm>
        </p:grpSpPr>
        <p:sp>
          <p:nvSpPr>
            <p:cNvPr id="46" name="직사각형 45"/>
            <p:cNvSpPr>
              <a:spLocks/>
            </p:cNvSpPr>
            <p:nvPr/>
          </p:nvSpPr>
          <p:spPr>
            <a:xfrm>
              <a:off x="128464" y="886429"/>
              <a:ext cx="6847545" cy="238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직사각형 46"/>
            <p:cNvSpPr>
              <a:spLocks/>
            </p:cNvSpPr>
            <p:nvPr/>
          </p:nvSpPr>
          <p:spPr>
            <a:xfrm>
              <a:off x="128464" y="889570"/>
              <a:ext cx="6847545" cy="53071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직사각형 47"/>
            <p:cNvSpPr>
              <a:spLocks/>
            </p:cNvSpPr>
            <p:nvPr/>
          </p:nvSpPr>
          <p:spPr>
            <a:xfrm>
              <a:off x="796982" y="1197800"/>
              <a:ext cx="5331155" cy="14387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51193" y="1237002"/>
              <a:ext cx="72008" cy="7200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24290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592439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>
              <a:spLocks/>
            </p:cNvSpPr>
            <p:nvPr/>
          </p:nvSpPr>
          <p:spPr>
            <a:xfrm>
              <a:off x="128464" y="1420280"/>
              <a:ext cx="6847545" cy="416896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322131" y="1484133"/>
            <a:ext cx="158248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슈퍼관리자님이 로그인하였습니다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834909" y="1471713"/>
            <a:ext cx="506162" cy="21602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9" name="TextBox 18"/>
          <p:cNvSpPr txBox="1"/>
          <p:nvPr/>
        </p:nvSpPr>
        <p:spPr>
          <a:xfrm>
            <a:off x="5842418" y="148201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로그아</a:t>
            </a:r>
            <a:r>
              <a:rPr lang="ko-KR" altLang="en-US" sz="700" dirty="0">
                <a:solidFill>
                  <a:schemeClr val="bg1"/>
                </a:solidFill>
              </a:rPr>
              <a:t>웃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6935524" y="4751204"/>
            <a:ext cx="1780411" cy="8380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7560286" y="4838989"/>
            <a:ext cx="5309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코멘트</a:t>
            </a:r>
            <a:endParaRPr lang="en-US" altLang="ko-KR" sz="900" dirty="0" smtClean="0"/>
          </a:p>
        </p:txBody>
      </p:sp>
      <p:sp>
        <p:nvSpPr>
          <p:cNvPr id="136" name="모서리가 둥근 직사각형 458"/>
          <p:cNvSpPr>
            <a:spLocks noChangeArrowheads="1"/>
          </p:cNvSpPr>
          <p:nvPr/>
        </p:nvSpPr>
        <p:spPr bwMode="auto">
          <a:xfrm>
            <a:off x="7910855" y="5309541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확인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sp>
        <p:nvSpPr>
          <p:cNvPr id="137" name="모서리가 둥근 직사각형 458"/>
          <p:cNvSpPr>
            <a:spLocks noChangeArrowheads="1"/>
          </p:cNvSpPr>
          <p:nvPr/>
        </p:nvSpPr>
        <p:spPr bwMode="auto">
          <a:xfrm>
            <a:off x="7379608" y="5309541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취소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03802" y="2132857"/>
            <a:ext cx="8178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FAQ </a:t>
            </a: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상세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21859" y="26642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>
                <a:solidFill>
                  <a:srgbClr val="0070C0"/>
                </a:solidFill>
              </a:rPr>
              <a:t>내용</a:t>
            </a:r>
            <a:endParaRPr lang="ko-KR" altLang="en-US" sz="700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322985" y="238338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err="1" smtClean="0">
                <a:solidFill>
                  <a:srgbClr val="0070C0"/>
                </a:solidFill>
              </a:rPr>
              <a:t>글제목</a:t>
            </a:r>
            <a:endParaRPr lang="ko-KR" altLang="en-US" sz="700" dirty="0">
              <a:solidFill>
                <a:srgbClr val="0070C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983253" y="2480464"/>
            <a:ext cx="2068590" cy="17233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직사각형 77"/>
          <p:cNvSpPr/>
          <p:nvPr/>
        </p:nvSpPr>
        <p:spPr>
          <a:xfrm>
            <a:off x="1995637" y="2752605"/>
            <a:ext cx="3610028" cy="141103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1376547" y="5323243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목록으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55858" y="532708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303159" y="533008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657164" y="563372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304465" y="563672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26472" y="2591020"/>
            <a:ext cx="789738" cy="18990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58" name="TextBox 57"/>
          <p:cNvSpPr txBox="1"/>
          <p:nvPr/>
        </p:nvSpPr>
        <p:spPr>
          <a:xfrm>
            <a:off x="192938" y="20745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02657" y="2374758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76001" y="2591020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bg1"/>
                </a:solidFill>
              </a:rPr>
              <a:t>FAQ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80" name="직사각형 38"/>
          <p:cNvSpPr>
            <a:spLocks noChangeArrowheads="1"/>
          </p:cNvSpPr>
          <p:nvPr/>
        </p:nvSpPr>
        <p:spPr bwMode="auto">
          <a:xfrm>
            <a:off x="1236421" y="2479752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82" name="직사각형 38"/>
          <p:cNvSpPr>
            <a:spLocks noChangeArrowheads="1"/>
          </p:cNvSpPr>
          <p:nvPr/>
        </p:nvSpPr>
        <p:spPr bwMode="auto">
          <a:xfrm>
            <a:off x="1240591" y="2738906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0" name="직사각형 38"/>
          <p:cNvSpPr>
            <a:spLocks noChangeArrowheads="1"/>
          </p:cNvSpPr>
          <p:nvPr/>
        </p:nvSpPr>
        <p:spPr bwMode="auto">
          <a:xfrm>
            <a:off x="1315023" y="5216056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3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1" name="직사각형 38"/>
          <p:cNvSpPr>
            <a:spLocks noChangeArrowheads="1"/>
          </p:cNvSpPr>
          <p:nvPr/>
        </p:nvSpPr>
        <p:spPr bwMode="auto">
          <a:xfrm>
            <a:off x="4545283" y="5230433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4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2" name="직사각형 38"/>
          <p:cNvSpPr>
            <a:spLocks noChangeArrowheads="1"/>
          </p:cNvSpPr>
          <p:nvPr/>
        </p:nvSpPr>
        <p:spPr bwMode="auto">
          <a:xfrm>
            <a:off x="5231929" y="5216056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5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3" name="직사각형 38"/>
          <p:cNvSpPr>
            <a:spLocks noChangeArrowheads="1"/>
          </p:cNvSpPr>
          <p:nvPr/>
        </p:nvSpPr>
        <p:spPr bwMode="auto">
          <a:xfrm>
            <a:off x="4438183" y="5648104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6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35524" y="4478551"/>
            <a:ext cx="439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[SP]</a:t>
            </a:r>
          </a:p>
        </p:txBody>
      </p:sp>
    </p:spTree>
    <p:extLst>
      <p:ext uri="{BB962C8B-B14F-4D97-AF65-F5344CB8AC3E}">
        <p14:creationId xmlns:p14="http://schemas.microsoft.com/office/powerpoint/2010/main" val="10470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9872" y="2996952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인트로</a:t>
            </a:r>
            <a:r>
              <a:rPr lang="ko-KR" altLang="en-US" dirty="0" smtClean="0"/>
              <a:t> 사진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장과 문구</a:t>
            </a:r>
            <a:endParaRPr lang="ko-KR" alt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a\Desktop\솔커기획\메인디자인\intro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640"/>
            <a:ext cx="3617641" cy="64313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a\Desktop\솔커기획\메인디자인\intro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6632"/>
            <a:ext cx="3658145" cy="65033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a\Desktop\솔커기획\메인디자인\intro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3600400" cy="6400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a\Desktop\솔커기획\메인디자인\intro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496" y="171884"/>
            <a:ext cx="3648448" cy="64861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60909" y="1556792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내가 왜 싫은지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솔직하게 들을 수 있어서</a:t>
            </a:r>
            <a:endParaRPr lang="ko-KR" altLang="en-US" dirty="0"/>
          </a:p>
        </p:txBody>
      </p:sp>
      <p:pic>
        <p:nvPicPr>
          <p:cNvPr id="7170" name="Picture 2" descr="C:\Users\aa\Desktop\솔커기획\참조사진\인트로등의 사진참조자료\5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4885" y="2132856"/>
            <a:ext cx="3267075" cy="3267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01600" y="908720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/>
              <a:t>결국 이상형 만나는 </a:t>
            </a:r>
            <a:r>
              <a:rPr lang="ko-KR" altLang="en-US" sz="2800" dirty="0" err="1" smtClean="0"/>
              <a:t>앱</a:t>
            </a:r>
            <a:endParaRPr lang="ko-KR" altLang="en-US" sz="2800" dirty="0"/>
          </a:p>
        </p:txBody>
      </p:sp>
      <p:pic>
        <p:nvPicPr>
          <p:cNvPr id="1026" name="Picture 2" descr="C:\Users\aa\Desktop\솔커기획\참조사진\인트로등의 사진참조자료\5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28800"/>
            <a:ext cx="5238750" cy="3152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9792" y="3068960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업데이트 부분입니다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16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a\Desktop\솔썸기획\참조사진2_가입\Screenshot_2016-03-19-21-17-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3600400" cy="6400710"/>
          </a:xfrm>
          <a:prstGeom prst="rect">
            <a:avLst/>
          </a:prstGeom>
          <a:noFill/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3491880" y="2996952"/>
            <a:ext cx="144016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3645024"/>
            <a:ext cx="2371162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비밀번호 넣기에는 이런</a:t>
            </a:r>
            <a:endParaRPr lang="en-US" altLang="ko-KR" sz="1100" dirty="0" smtClean="0"/>
          </a:p>
          <a:p>
            <a:r>
              <a:rPr lang="ko-KR" altLang="en-US" sz="1100" dirty="0" smtClean="0"/>
              <a:t>알림 메시지가 자동으로</a:t>
            </a:r>
            <a:endParaRPr lang="en-US" altLang="ko-KR" sz="1100" dirty="0" smtClean="0"/>
          </a:p>
          <a:p>
            <a:r>
              <a:rPr lang="ko-KR" altLang="en-US" sz="1100" dirty="0" smtClean="0"/>
              <a:t>나왔으면 해요</a:t>
            </a:r>
            <a:endParaRPr lang="en-US" altLang="ko-KR" sz="1100" dirty="0" smtClean="0"/>
          </a:p>
          <a:p>
            <a:r>
              <a:rPr lang="ko-KR" altLang="en-US" sz="1100" dirty="0" smtClean="0"/>
              <a:t>물론 저희는 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자리에요</a:t>
            </a:r>
            <a:endParaRPr lang="en-US" altLang="ko-KR" sz="1100" dirty="0" smtClean="0"/>
          </a:p>
          <a:p>
            <a:r>
              <a:rPr lang="ko-KR" altLang="en-US" sz="1100" dirty="0" smtClean="0"/>
              <a:t>그래서 문구는 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글자 아닌 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자리인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4</a:t>
            </a:r>
            <a:r>
              <a:rPr lang="ko-KR" altLang="en-US" sz="1100" dirty="0" smtClean="0"/>
              <a:t>자리 이상 입력해 주세요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이 문구로 써주세요</a:t>
            </a:r>
            <a:endParaRPr lang="en-US" altLang="ko-KR" sz="1100" dirty="0" smtClean="0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3563888" y="1412776"/>
            <a:ext cx="792088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5936" y="1844824"/>
            <a:ext cx="2720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이런 경고성 문구는 쓰지 않으려 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788024" y="260648"/>
            <a:ext cx="16946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참조 이미지 사진이에요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yungnam\Desktop\프로젝트\솔커\디자인\솔커 전체 디자인\00_mai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5" y="866214"/>
            <a:ext cx="3199306" cy="568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 flipH="1">
            <a:off x="323528" y="3103227"/>
            <a:ext cx="288032" cy="441201"/>
            <a:chOff x="5220072" y="3441365"/>
            <a:chExt cx="216024" cy="441201"/>
          </a:xfrm>
        </p:grpSpPr>
        <p:cxnSp>
          <p:nvCxnSpPr>
            <p:cNvPr id="10" name="직선 연결선 9"/>
            <p:cNvCxnSpPr/>
            <p:nvPr/>
          </p:nvCxnSpPr>
          <p:spPr>
            <a:xfrm flipH="1" flipV="1">
              <a:off x="5220072" y="3441365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5220072" y="3666542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 rot="10800000" flipH="1">
            <a:off x="2771800" y="3089126"/>
            <a:ext cx="288032" cy="441201"/>
            <a:chOff x="5220072" y="3441365"/>
            <a:chExt cx="216024" cy="441201"/>
          </a:xfrm>
        </p:grpSpPr>
        <p:cxnSp>
          <p:nvCxnSpPr>
            <p:cNvPr id="14" name="직선 연결선 13"/>
            <p:cNvCxnSpPr/>
            <p:nvPr/>
          </p:nvCxnSpPr>
          <p:spPr>
            <a:xfrm flipH="1" flipV="1">
              <a:off x="5220072" y="3441365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5220072" y="3666542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/>
          <p:cNvSpPr/>
          <p:nvPr/>
        </p:nvSpPr>
        <p:spPr>
          <a:xfrm>
            <a:off x="1253031" y="42927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69055" y="429277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85079" y="429277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7704" y="4293096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23728" y="4293096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6" idx="1"/>
          </p:cNvCxnSpPr>
          <p:nvPr/>
        </p:nvCxnSpPr>
        <p:spPr>
          <a:xfrm flipH="1">
            <a:off x="2915816" y="2692371"/>
            <a:ext cx="954013" cy="4108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611560" y="2692370"/>
            <a:ext cx="3240360" cy="4108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69829" y="255387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사진 넘김 화살표</a:t>
            </a:r>
            <a:endParaRPr lang="ko-KR" altLang="en-US" sz="1200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2483768" y="3933056"/>
            <a:ext cx="2160240" cy="4317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73086" y="3779586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사진 몇 장 있는지 표시원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3575670" y="4989934"/>
            <a:ext cx="5554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닉네임 나이포함 </a:t>
            </a:r>
            <a:endParaRPr lang="en-US" altLang="ko-KR" sz="1200" dirty="0" smtClean="0"/>
          </a:p>
          <a:p>
            <a:r>
              <a:rPr lang="ko-KR" altLang="en-US" sz="1200" dirty="0" smtClean="0"/>
              <a:t>성격 </a:t>
            </a:r>
            <a:r>
              <a:rPr lang="en-US" altLang="ko-KR" sz="1200" dirty="0" smtClean="0"/>
              <a:t>(3-5</a:t>
            </a:r>
            <a:r>
              <a:rPr lang="ko-KR" altLang="en-US" sz="1200" dirty="0" smtClean="0"/>
              <a:t>개 </a:t>
            </a:r>
            <a:r>
              <a:rPr lang="ko-KR" altLang="en-US" sz="1200" dirty="0" err="1" smtClean="0"/>
              <a:t>선택한거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까지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프로필 상세내용이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바로 보임</a:t>
            </a:r>
            <a:endParaRPr lang="en-US" altLang="ko-KR" sz="1200" dirty="0" smtClean="0"/>
          </a:p>
          <a:p>
            <a:r>
              <a:rPr lang="ko-KR" altLang="en-US" sz="1200" dirty="0" err="1" smtClean="0"/>
              <a:t>그렇기대문에</a:t>
            </a:r>
            <a:r>
              <a:rPr lang="ko-KR" altLang="en-US" sz="1200" dirty="0" smtClean="0"/>
              <a:t> 내게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신청하기 에서 내게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</a:t>
            </a:r>
            <a:endParaRPr lang="en-US" altLang="ko-KR" sz="1200" dirty="0" smtClean="0"/>
          </a:p>
          <a:p>
            <a:r>
              <a:rPr lang="ko-KR" altLang="en-US" sz="1200" dirty="0" smtClean="0"/>
              <a:t>이성 프로필을 </a:t>
            </a:r>
            <a:r>
              <a:rPr lang="ko-KR" altLang="en-US" sz="1200" dirty="0" err="1" smtClean="0"/>
              <a:t>볼때</a:t>
            </a:r>
            <a:r>
              <a:rPr lang="ko-KR" altLang="en-US" sz="1200" dirty="0" smtClean="0"/>
              <a:t> 성격내용까지 다 보이는 이 프로필이 보이면 될 거 같아요</a:t>
            </a:r>
            <a:endParaRPr lang="en-US" altLang="ko-KR" sz="1200" dirty="0" smtClean="0"/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1979712" y="5085184"/>
            <a:ext cx="1584176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3059832" y="4797152"/>
            <a:ext cx="1296144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55976" y="4581708"/>
            <a:ext cx="42498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프로필에 목소리 녹음했을 때 목소리 녹음한 회원이란 </a:t>
            </a:r>
            <a:r>
              <a:rPr lang="ko-KR" altLang="en-US" sz="1100" dirty="0" err="1" smtClean="0"/>
              <a:t>이표시가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ko-KR" altLang="en-US" sz="1100" dirty="0" smtClean="0"/>
              <a:t>들어갈 자리 따로 </a:t>
            </a:r>
            <a:r>
              <a:rPr lang="ko-KR" altLang="en-US" sz="1100" dirty="0" err="1" smtClean="0"/>
              <a:t>있어야해요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stCxn id="41" idx="1"/>
          </p:cNvCxnSpPr>
          <p:nvPr/>
        </p:nvCxnSpPr>
        <p:spPr>
          <a:xfrm flipH="1" flipV="1">
            <a:off x="3059833" y="5805264"/>
            <a:ext cx="1008111" cy="581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67944" y="6063277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남자회원은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신청하기 </a:t>
            </a:r>
            <a:r>
              <a:rPr lang="ko-KR" altLang="en-US" sz="1200" dirty="0" err="1" smtClean="0"/>
              <a:t>이버튼</a:t>
            </a:r>
            <a:r>
              <a:rPr lang="ko-KR" altLang="en-US" sz="1200" dirty="0" smtClean="0"/>
              <a:t> 하나만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있지만</a:t>
            </a:r>
            <a:endParaRPr lang="en-US" altLang="ko-KR" sz="1200" dirty="0" smtClean="0"/>
          </a:p>
          <a:p>
            <a:r>
              <a:rPr lang="ko-KR" altLang="en-US" sz="1200" dirty="0" smtClean="0"/>
              <a:t>여자회원은 무료신청 버튼이 하나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더 있어요</a:t>
            </a:r>
            <a:endParaRPr lang="en-US" altLang="ko-KR" sz="1200" dirty="0" smtClean="0"/>
          </a:p>
          <a:p>
            <a:r>
              <a:rPr lang="ko-KR" altLang="en-US" sz="1200" dirty="0" smtClean="0"/>
              <a:t>다음 페이지를 참조해주세요</a:t>
            </a:r>
            <a:endParaRPr lang="ko-KR" altLang="en-US" sz="1200" dirty="0"/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2915816" y="1556792"/>
            <a:ext cx="1368152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355976" y="1412776"/>
            <a:ext cx="40607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사진 비율은 정사각형 비율이에요</a:t>
            </a:r>
            <a:endParaRPr lang="en-US" altLang="ko-KR" sz="11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회원가입할때</a:t>
            </a:r>
            <a:r>
              <a:rPr lang="ko-KR" altLang="en-US" sz="1100" dirty="0" smtClean="0"/>
              <a:t> 사진 정사각형 </a:t>
            </a:r>
            <a:r>
              <a:rPr lang="ko-KR" altLang="en-US" sz="1100" dirty="0" err="1" smtClean="0"/>
              <a:t>크랍</a:t>
            </a:r>
            <a:r>
              <a:rPr lang="ko-KR" altLang="en-US" sz="1100" dirty="0" smtClean="0"/>
              <a:t> 영역에 맞춘</a:t>
            </a:r>
            <a:endParaRPr lang="en-US" altLang="ko-KR" sz="1100" dirty="0" smtClean="0"/>
          </a:p>
          <a:p>
            <a:r>
              <a:rPr lang="ko-KR" altLang="en-US" sz="1100" dirty="0" smtClean="0"/>
              <a:t>정사각형 사진 비율이에요</a:t>
            </a:r>
            <a:r>
              <a:rPr lang="en-US" altLang="ko-KR" sz="1100" dirty="0" smtClean="0"/>
              <a:t>)</a:t>
            </a:r>
          </a:p>
          <a:p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신청하기 버튼을 아래로 좀 더 내리고</a:t>
            </a:r>
            <a:endParaRPr lang="en-US" altLang="ko-KR" sz="1100" dirty="0" smtClean="0"/>
          </a:p>
          <a:p>
            <a:r>
              <a:rPr lang="ko-KR" altLang="en-US" sz="1100" dirty="0" smtClean="0"/>
              <a:t>프로필 카드 세로 길이를 좀 더 길게 가져가 주시면</a:t>
            </a:r>
            <a:endParaRPr lang="en-US" altLang="ko-KR" sz="1100" dirty="0"/>
          </a:p>
          <a:p>
            <a:r>
              <a:rPr lang="ko-KR" altLang="en-US" sz="1100" dirty="0" smtClean="0"/>
              <a:t>프로필 내용 글자가 들어갈 자리가 더 넉넉히 나올 거 같아요</a:t>
            </a:r>
            <a:r>
              <a:rPr lang="en-US" altLang="ko-KR" sz="11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10607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yungnam\Desktop\프로젝트\솔커\디자인\솔커 전체 디자인\00_mai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5" y="866214"/>
            <a:ext cx="3199306" cy="568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 flipH="1">
            <a:off x="323528" y="3103227"/>
            <a:ext cx="288032" cy="441201"/>
            <a:chOff x="5220072" y="3441365"/>
            <a:chExt cx="216024" cy="441201"/>
          </a:xfrm>
        </p:grpSpPr>
        <p:cxnSp>
          <p:nvCxnSpPr>
            <p:cNvPr id="10" name="직선 연결선 9"/>
            <p:cNvCxnSpPr/>
            <p:nvPr/>
          </p:nvCxnSpPr>
          <p:spPr>
            <a:xfrm flipH="1" flipV="1">
              <a:off x="5220072" y="3441365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5220072" y="3666542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 rot="10800000" flipH="1">
            <a:off x="2771800" y="3089126"/>
            <a:ext cx="288032" cy="441201"/>
            <a:chOff x="5220072" y="3441365"/>
            <a:chExt cx="216024" cy="441201"/>
          </a:xfrm>
        </p:grpSpPr>
        <p:cxnSp>
          <p:nvCxnSpPr>
            <p:cNvPr id="14" name="직선 연결선 13"/>
            <p:cNvCxnSpPr/>
            <p:nvPr/>
          </p:nvCxnSpPr>
          <p:spPr>
            <a:xfrm flipH="1" flipV="1">
              <a:off x="5220072" y="3441365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5220072" y="3666542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/>
          <p:cNvSpPr/>
          <p:nvPr/>
        </p:nvSpPr>
        <p:spPr>
          <a:xfrm>
            <a:off x="1253031" y="42927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69055" y="429277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85079" y="429277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7704" y="4293096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23728" y="4293096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3059833" y="3544428"/>
            <a:ext cx="792087" cy="2260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51920" y="3113250"/>
            <a:ext cx="456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여자 회원인 경우는 이 버튼이 다음과 같이 </a:t>
            </a:r>
            <a:r>
              <a:rPr lang="ko-KR" altLang="en-US" sz="1200" dirty="0" err="1" smtClean="0"/>
              <a:t>두개로</a:t>
            </a:r>
            <a:r>
              <a:rPr lang="ko-KR" altLang="en-US" sz="1200" dirty="0" smtClean="0"/>
              <a:t> 되어 있어요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무료신청 버튼이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신청하기 버튼보다 더 작은 버튼이에요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3851920" y="4005064"/>
            <a:ext cx="1872208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940152" y="4004740"/>
            <a:ext cx="936104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41478" y="4016320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솔커톡</a:t>
            </a:r>
            <a:r>
              <a:rPr lang="ko-KR" altLang="en-US" sz="1600" dirty="0" smtClean="0"/>
              <a:t> 신청하기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929363" y="403331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무료 신청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005808" y="5009058"/>
            <a:ext cx="425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신청하기 버튼 기능은 기존과 동일하기 때문에 </a:t>
            </a:r>
            <a:endParaRPr lang="en-US" altLang="ko-KR" sz="1200" dirty="0" smtClean="0"/>
          </a:p>
          <a:p>
            <a:r>
              <a:rPr lang="ko-KR" altLang="en-US" sz="1200" dirty="0" smtClean="0"/>
              <a:t>다음페이지에 무료 신청 버튼에 관한 내용을 적어 놓을게요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121873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yungnam\Desktop\프로젝트\솔커\디자인\솔커 전체 디자인\00_mai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5" y="866214"/>
            <a:ext cx="3199306" cy="568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 flipH="1">
            <a:off x="323528" y="3103227"/>
            <a:ext cx="288032" cy="441201"/>
            <a:chOff x="5220072" y="3441365"/>
            <a:chExt cx="216024" cy="441201"/>
          </a:xfrm>
        </p:grpSpPr>
        <p:cxnSp>
          <p:nvCxnSpPr>
            <p:cNvPr id="10" name="직선 연결선 9"/>
            <p:cNvCxnSpPr/>
            <p:nvPr/>
          </p:nvCxnSpPr>
          <p:spPr>
            <a:xfrm flipH="1" flipV="1">
              <a:off x="5220072" y="3441365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5220072" y="3666542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 rot="10800000" flipH="1">
            <a:off x="2771800" y="3089126"/>
            <a:ext cx="288032" cy="441201"/>
            <a:chOff x="5220072" y="3441365"/>
            <a:chExt cx="216024" cy="441201"/>
          </a:xfrm>
        </p:grpSpPr>
        <p:cxnSp>
          <p:nvCxnSpPr>
            <p:cNvPr id="14" name="직선 연결선 13"/>
            <p:cNvCxnSpPr/>
            <p:nvPr/>
          </p:nvCxnSpPr>
          <p:spPr>
            <a:xfrm flipH="1" flipV="1">
              <a:off x="5220072" y="3441365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5220072" y="3666542"/>
              <a:ext cx="216024" cy="216024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/>
          <p:cNvSpPr/>
          <p:nvPr/>
        </p:nvSpPr>
        <p:spPr>
          <a:xfrm>
            <a:off x="1253031" y="451937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69055" y="451937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85079" y="451937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7704" y="451970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23728" y="451970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7544" y="3926397"/>
            <a:ext cx="2520280" cy="14386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475359" y="4941168"/>
            <a:ext cx="252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771503" y="4941168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10815" y="49788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신청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059535" y="49754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취소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2297" y="4115038"/>
            <a:ext cx="25907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남자분이 대신 </a:t>
            </a:r>
            <a:r>
              <a:rPr lang="en-US" altLang="ko-KR" sz="1100" dirty="0" smtClean="0"/>
              <a:t>5</a:t>
            </a:r>
            <a:r>
              <a:rPr lang="ko-KR" altLang="en-US" sz="1100" dirty="0" smtClean="0"/>
              <a:t>하트를 내주시면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솔커톡이</a:t>
            </a:r>
            <a:r>
              <a:rPr lang="ko-KR" altLang="en-US" sz="1100" dirty="0" smtClean="0"/>
              <a:t> 바로 이루어지는 신청이에요</a:t>
            </a:r>
            <a:endParaRPr lang="en-US" altLang="ko-KR" sz="1100" dirty="0" smtClean="0"/>
          </a:p>
          <a:p>
            <a:pPr algn="ctr"/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대화 신청하시겠어요</a:t>
            </a:r>
            <a:r>
              <a:rPr lang="en-US" altLang="ko-KR" sz="1100" dirty="0" smtClean="0"/>
              <a:t>?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2705866" y="3305151"/>
            <a:ext cx="1650111" cy="771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27984" y="2921856"/>
            <a:ext cx="3627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무료신청 누르면 이런 창이 뜨는데요</a:t>
            </a:r>
            <a:endParaRPr lang="en-US" altLang="ko-KR" sz="1200" dirty="0" smtClean="0"/>
          </a:p>
          <a:p>
            <a:r>
              <a:rPr lang="ko-KR" altLang="en-US" sz="1200" dirty="0" smtClean="0"/>
              <a:t>창이 떠도 남자 얼굴이 보이게 이렇게</a:t>
            </a:r>
            <a:endParaRPr lang="en-US" altLang="ko-KR" sz="1200" dirty="0" smtClean="0"/>
          </a:p>
          <a:p>
            <a:r>
              <a:rPr lang="ko-KR" altLang="en-US" sz="1200" dirty="0" smtClean="0"/>
              <a:t>하단에 위치하게 해주세요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무료신청은 상대에게 메시지 보내는 창이 없어요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4355976" y="4378042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다음 페이지는 여성에게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신청받은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남성에게 보이는 화면이에요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3823835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\Desktop\149284740365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02" y="188640"/>
            <a:ext cx="3604197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282401" y="5310335"/>
            <a:ext cx="3604197" cy="8263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059832" y="4570095"/>
            <a:ext cx="1473273" cy="4430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40305" y="429309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이 문구는 가려지지 않고 보이게 해주세요</a:t>
            </a:r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331352" y="5312592"/>
            <a:ext cx="346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여성분이 하트가 </a:t>
            </a:r>
            <a:r>
              <a:rPr lang="ko-KR" altLang="en-US" sz="1200" dirty="0" err="1" smtClean="0"/>
              <a:t>부족하셨나봐요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5</a:t>
            </a:r>
            <a:r>
              <a:rPr lang="ko-KR" altLang="en-US" sz="1200" dirty="0" smtClean="0"/>
              <a:t>하트만 대신 내주시면 바로 </a:t>
            </a:r>
            <a:r>
              <a:rPr lang="ko-KR" altLang="en-US" sz="1200" dirty="0" err="1" smtClean="0"/>
              <a:t>솔커톡이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시작돼요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67544" y="5774257"/>
            <a:ext cx="1944216" cy="298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33117" y="5774257"/>
            <a:ext cx="972108" cy="298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1777" y="574877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솔커톡</a:t>
            </a:r>
            <a:r>
              <a:rPr lang="ko-KR" altLang="en-US" sz="1600" dirty="0" smtClean="0"/>
              <a:t> 승낙</a:t>
            </a:r>
            <a:endParaRPr lang="ko-KR" altLang="en-US" sz="1600" dirty="0"/>
          </a:p>
        </p:txBody>
      </p:sp>
      <p:cxnSp>
        <p:nvCxnSpPr>
          <p:cNvPr id="15" name="직선 화살표 연결선 14"/>
          <p:cNvCxnSpPr>
            <a:stCxn id="16" idx="1"/>
          </p:cNvCxnSpPr>
          <p:nvPr/>
        </p:nvCxnSpPr>
        <p:spPr>
          <a:xfrm flipH="1" flipV="1">
            <a:off x="2195736" y="5996156"/>
            <a:ext cx="2304255" cy="158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99991" y="5462034"/>
            <a:ext cx="37978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</a:t>
            </a:r>
            <a:r>
              <a:rPr lang="ko-KR" altLang="en-US" sz="1200" dirty="0" smtClean="0"/>
              <a:t>하트나 </a:t>
            </a:r>
            <a:r>
              <a:rPr lang="en-US" altLang="ko-KR" sz="1200" dirty="0" smtClean="0"/>
              <a:t>Free </a:t>
            </a:r>
            <a:r>
              <a:rPr lang="ko-KR" altLang="en-US" sz="1200" dirty="0" smtClean="0"/>
              <a:t>이런 글자 없이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승낙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글자만 있어요</a:t>
            </a:r>
            <a:endParaRPr lang="en-US" altLang="ko-KR" sz="1200" dirty="0" smtClean="0"/>
          </a:p>
          <a:p>
            <a:r>
              <a:rPr lang="ko-KR" altLang="en-US" sz="1200" dirty="0" smtClean="0"/>
              <a:t>남자분이 이 버튼을 누르면 남자분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하트 </a:t>
            </a:r>
            <a:r>
              <a:rPr lang="ko-KR" altLang="en-US" sz="1200" dirty="0" err="1" smtClean="0"/>
              <a:t>차감후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바로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시작돼요</a:t>
            </a:r>
            <a:endParaRPr lang="en-US" altLang="ko-KR" sz="1200" dirty="0" smtClean="0"/>
          </a:p>
          <a:p>
            <a:r>
              <a:rPr lang="ko-KR" altLang="en-US" sz="1200" dirty="0" smtClean="0"/>
              <a:t>혹 남자분 하트가 부족한 경우는</a:t>
            </a:r>
            <a:endParaRPr lang="en-US" altLang="ko-KR" sz="1200" dirty="0"/>
          </a:p>
          <a:p>
            <a:r>
              <a:rPr lang="ko-KR" altLang="en-US" sz="1200" dirty="0" smtClean="0"/>
              <a:t>하트가 부족해요</a:t>
            </a:r>
            <a:endParaRPr lang="en-US" altLang="ko-KR" sz="1200" dirty="0" smtClean="0"/>
          </a:p>
          <a:p>
            <a:r>
              <a:rPr lang="ko-KR" altLang="en-US" sz="1200" dirty="0" smtClean="0"/>
              <a:t>문구 뜬 후에 자동으로 하트 스토어 창으로 이동돼요</a:t>
            </a:r>
            <a:endParaRPr lang="en-US" altLang="ko-KR" sz="12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723678" y="577955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거절</a:t>
            </a:r>
            <a:endParaRPr lang="ko-KR" altLang="en-US" sz="1200" dirty="0"/>
          </a:p>
        </p:txBody>
      </p:sp>
      <p:cxnSp>
        <p:nvCxnSpPr>
          <p:cNvPr id="25" name="직선 화살표 연결선 24"/>
          <p:cNvCxnSpPr>
            <a:stCxn id="26" idx="1"/>
          </p:cNvCxnSpPr>
          <p:nvPr/>
        </p:nvCxnSpPr>
        <p:spPr>
          <a:xfrm flipH="1">
            <a:off x="3705225" y="5163621"/>
            <a:ext cx="827880" cy="298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33105" y="4948177"/>
            <a:ext cx="41088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남자분이 여성프로필 보고 바로 결정할 수 있게 이렇게 하단에</a:t>
            </a:r>
            <a:endParaRPr lang="en-US" altLang="ko-KR" sz="1100" dirty="0" smtClean="0"/>
          </a:p>
          <a:p>
            <a:r>
              <a:rPr lang="ko-KR" altLang="en-US" sz="1100" dirty="0" smtClean="0"/>
              <a:t>위치시켜 주세요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810413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3284984"/>
            <a:ext cx="512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PPT66</a:t>
            </a:r>
            <a:r>
              <a:rPr lang="ko-KR" altLang="en-US" dirty="0" smtClean="0"/>
              <a:t>페이지 규칙을 자세히 </a:t>
            </a:r>
            <a:r>
              <a:rPr lang="ko-KR" altLang="en-US" dirty="0" err="1" smtClean="0"/>
              <a:t>풀어쓴</a:t>
            </a:r>
            <a:r>
              <a:rPr lang="ko-KR" altLang="en-US" dirty="0" smtClean="0"/>
              <a:t> 부분입니다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2071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11" name="하트 10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9592" y="1052736"/>
            <a:ext cx="151216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3608" y="1196752"/>
            <a:ext cx="115212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31639" y="15567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여자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15616" y="2492896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나이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학교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직업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406599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친구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초대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987824" y="1052736"/>
            <a:ext cx="151216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131840" y="1196752"/>
            <a:ext cx="115212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419872" y="15567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여자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203848" y="2492896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나이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학교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직업</a:t>
            </a:r>
            <a:endParaRPr lang="ko-KR" altLang="en-US" sz="11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27584" y="980728"/>
            <a:ext cx="376905" cy="36004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77348" y="1013386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D-3</a:t>
            </a:r>
            <a:endParaRPr lang="ko-KR" altLang="en-US" sz="14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894044" y="948070"/>
            <a:ext cx="376905" cy="36004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843808" y="980728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D-1</a:t>
            </a:r>
            <a:endParaRPr lang="ko-KR" alt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cxnSp>
        <p:nvCxnSpPr>
          <p:cNvPr id="63" name="직선 연결선 62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423790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408710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755576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1782160" y="404664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내가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 사람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383113" y="2132856"/>
            <a:ext cx="340830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남자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이</a:t>
            </a:r>
            <a:endParaRPr lang="en-US" altLang="ko-KR" sz="1100" dirty="0" smtClean="0"/>
          </a:p>
          <a:p>
            <a:r>
              <a:rPr lang="ko-KR" altLang="en-US" sz="1100" dirty="0" smtClean="0"/>
              <a:t>여자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과 여자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에게 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신청한지 시간이 얼마나</a:t>
            </a:r>
            <a:endParaRPr lang="en-US" altLang="ko-KR" sz="1100" dirty="0" smtClean="0"/>
          </a:p>
          <a:p>
            <a:r>
              <a:rPr lang="ko-KR" altLang="en-US" sz="1100" dirty="0" smtClean="0"/>
              <a:t>남았는지 표시되어 있어요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이때  여자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이든 여자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이든 남자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에게 받은 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신청을 거절하는 순간</a:t>
            </a:r>
            <a:endParaRPr lang="en-US" altLang="ko-KR" sz="1100" dirty="0"/>
          </a:p>
          <a:p>
            <a:r>
              <a:rPr lang="ko-KR" altLang="en-US" sz="1100" dirty="0" smtClean="0"/>
              <a:t>그 여성은 </a:t>
            </a:r>
            <a:r>
              <a:rPr lang="ko-KR" altLang="en-US" sz="1100" dirty="0" err="1" smtClean="0"/>
              <a:t>이목록에서</a:t>
            </a:r>
            <a:r>
              <a:rPr lang="ko-KR" altLang="en-US" sz="1100" dirty="0" smtClean="0"/>
              <a:t> 사라지고 없게 돼요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그런데</a:t>
            </a:r>
            <a:endParaRPr lang="en-US" altLang="ko-KR" sz="1100" dirty="0" smtClean="0"/>
          </a:p>
          <a:p>
            <a:r>
              <a:rPr lang="ko-KR" altLang="en-US" sz="1100" dirty="0" smtClean="0"/>
              <a:t>여자가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여자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이든 여자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이든</a:t>
            </a:r>
            <a:r>
              <a:rPr lang="en-US" altLang="ko-KR" sz="1100" dirty="0" smtClean="0"/>
              <a:t>)</a:t>
            </a:r>
          </a:p>
          <a:p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승낙도 거절도 안하고 가만히 있으면</a:t>
            </a:r>
            <a:endParaRPr lang="en-US" altLang="ko-KR" sz="1100" dirty="0" smtClean="0"/>
          </a:p>
          <a:p>
            <a:r>
              <a:rPr lang="en-US" altLang="ko-KR" sz="1100" dirty="0" smtClean="0"/>
              <a:t>30</a:t>
            </a:r>
            <a:r>
              <a:rPr lang="ko-KR" altLang="en-US" sz="1100" dirty="0" smtClean="0"/>
              <a:t>시간에서 </a:t>
            </a:r>
            <a:r>
              <a:rPr lang="en-US" altLang="ko-KR" sz="1100" dirty="0" smtClean="0"/>
              <a:t>72</a:t>
            </a:r>
            <a:r>
              <a:rPr lang="ko-KR" altLang="en-US" sz="1100" dirty="0" smtClean="0"/>
              <a:t>시간 사이에 랜덤으로</a:t>
            </a:r>
            <a:endParaRPr lang="en-US" altLang="ko-KR" sz="1100" dirty="0" smtClean="0"/>
          </a:p>
          <a:p>
            <a:r>
              <a:rPr lang="ko-KR" altLang="en-US" sz="1100" dirty="0" smtClean="0"/>
              <a:t>흡사 여자가 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거절한것처럼</a:t>
            </a:r>
            <a:r>
              <a:rPr lang="ko-KR" altLang="en-US" sz="1100" dirty="0" smtClean="0"/>
              <a:t> 적용되어</a:t>
            </a:r>
            <a:endParaRPr lang="en-US" altLang="ko-KR" sz="1100" dirty="0" smtClean="0"/>
          </a:p>
          <a:p>
            <a:r>
              <a:rPr lang="ko-KR" altLang="en-US" sz="1100" dirty="0" smtClean="0"/>
              <a:t>이 목록에서 여자가 사라지게 돼요</a:t>
            </a:r>
            <a:endParaRPr lang="en-US" altLang="ko-KR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5468878" y="501368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남자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이 본인 </a:t>
            </a:r>
            <a:r>
              <a:rPr lang="ko-KR" altLang="en-US" sz="1200" dirty="0" err="1" smtClean="0"/>
              <a:t>앱에서</a:t>
            </a:r>
            <a:r>
              <a:rPr lang="ko-KR" altLang="en-US" sz="1200" dirty="0" smtClean="0"/>
              <a:t> 보는</a:t>
            </a:r>
            <a:endParaRPr lang="en-US" altLang="ko-KR" sz="1200" dirty="0"/>
          </a:p>
          <a:p>
            <a:r>
              <a:rPr lang="ko-KR" altLang="en-US" sz="1200" dirty="0" smtClean="0"/>
              <a:t>내가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 사람 목록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1263378" y="1340768"/>
            <a:ext cx="4119735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3203848" y="1288505"/>
            <a:ext cx="2179265" cy="1060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11" name="하트 10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9592" y="1052736"/>
            <a:ext cx="151216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3608" y="1196752"/>
            <a:ext cx="115212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31639" y="15567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남자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15616" y="2492896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나이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학교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직업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406599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친구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초대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cxnSp>
        <p:nvCxnSpPr>
          <p:cNvPr id="63" name="직선 연결선 62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423790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408710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755576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1782160" y="404664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내게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 사람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383113" y="2132856"/>
            <a:ext cx="3522118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여자</a:t>
            </a:r>
            <a:r>
              <a:rPr lang="en-US" altLang="ko-KR" sz="1100" dirty="0" smtClean="0"/>
              <a:t>1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입장에서</a:t>
            </a:r>
            <a:endParaRPr lang="en-US" altLang="ko-KR" sz="1100" dirty="0"/>
          </a:p>
          <a:p>
            <a:r>
              <a:rPr lang="ko-KR" altLang="en-US" sz="1100" dirty="0" smtClean="0"/>
              <a:t>내게 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신청한 목록을 보니</a:t>
            </a:r>
            <a:endParaRPr lang="en-US" altLang="ko-KR" sz="1100" dirty="0" smtClean="0"/>
          </a:p>
          <a:p>
            <a:r>
              <a:rPr lang="ko-KR" altLang="en-US" sz="1100" dirty="0" smtClean="0"/>
              <a:t>남자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이 보여요</a:t>
            </a:r>
            <a:endParaRPr lang="en-US" altLang="ko-KR" sz="1100" dirty="0" smtClean="0"/>
          </a:p>
          <a:p>
            <a:r>
              <a:rPr lang="ko-KR" altLang="en-US" sz="1100" dirty="0" smtClean="0"/>
              <a:t>하지만 시간이 얼마나 남았는지 표시는 없어요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이때 여자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이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남자</a:t>
            </a:r>
            <a:r>
              <a:rPr lang="en-US" altLang="ko-KR" sz="1100" dirty="0" smtClean="0"/>
              <a:t>1 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신청을 거절하는 순간</a:t>
            </a:r>
            <a:endParaRPr lang="en-US" altLang="ko-KR" sz="1100" dirty="0" smtClean="0"/>
          </a:p>
          <a:p>
            <a:r>
              <a:rPr lang="ko-KR" altLang="en-US" sz="1100" dirty="0" smtClean="0"/>
              <a:t>당연히 남자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은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목록에서 바로 사라지고요</a:t>
            </a:r>
            <a:endParaRPr lang="en-US" altLang="ko-KR" sz="1100" dirty="0" smtClean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여자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이 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승낙도 거절도 안하고 가만히 있으면</a:t>
            </a:r>
            <a:endParaRPr lang="en-US" altLang="ko-KR" sz="1100" dirty="0" smtClean="0"/>
          </a:p>
          <a:p>
            <a:r>
              <a:rPr lang="en-US" altLang="ko-KR" sz="1100" dirty="0" smtClean="0"/>
              <a:t>30</a:t>
            </a:r>
            <a:r>
              <a:rPr lang="ko-KR" altLang="en-US" sz="1100" dirty="0" smtClean="0"/>
              <a:t>시간에서 </a:t>
            </a:r>
            <a:r>
              <a:rPr lang="en-US" altLang="ko-KR" sz="1100" dirty="0" smtClean="0"/>
              <a:t>72</a:t>
            </a:r>
            <a:r>
              <a:rPr lang="ko-KR" altLang="en-US" sz="1100" dirty="0" smtClean="0"/>
              <a:t>시간 사이에 랜덤으로 </a:t>
            </a:r>
            <a:endParaRPr lang="en-US" altLang="ko-KR" sz="1100" dirty="0" smtClean="0"/>
          </a:p>
          <a:p>
            <a:r>
              <a:rPr lang="ko-KR" altLang="en-US" sz="1100" dirty="0" smtClean="0"/>
              <a:t>흡사 여자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이 남자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의 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승낙을 </a:t>
            </a:r>
            <a:r>
              <a:rPr lang="ko-KR" altLang="en-US" sz="1100" dirty="0" err="1" smtClean="0"/>
              <a:t>거절한것처럼</a:t>
            </a:r>
            <a:endParaRPr lang="en-US" altLang="ko-KR" sz="1100" dirty="0" smtClean="0"/>
          </a:p>
          <a:p>
            <a:r>
              <a:rPr lang="ko-KR" altLang="en-US" sz="1100" dirty="0" smtClean="0"/>
              <a:t>이 목록에서 남자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이 사라져요</a:t>
            </a:r>
            <a:endParaRPr lang="en-US" altLang="ko-KR" sz="11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468878" y="501368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여자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이 본인 </a:t>
            </a:r>
            <a:r>
              <a:rPr lang="ko-KR" altLang="en-US" sz="1200" dirty="0" err="1" smtClean="0"/>
              <a:t>앱에서</a:t>
            </a:r>
            <a:r>
              <a:rPr lang="ko-KR" altLang="en-US" sz="1200" dirty="0" smtClean="0"/>
              <a:t> 보는</a:t>
            </a:r>
            <a:endParaRPr lang="en-US" altLang="ko-KR" sz="1200" dirty="0"/>
          </a:p>
          <a:p>
            <a:r>
              <a:rPr lang="ko-KR" altLang="en-US" sz="1200" dirty="0" smtClean="0"/>
              <a:t>내게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 사람 목록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971600" y="1196752"/>
            <a:ext cx="4411514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2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11" name="하트 10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9592" y="1052736"/>
            <a:ext cx="151216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3608" y="1196752"/>
            <a:ext cx="115212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31640" y="15567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남자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15616" y="2492896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나이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학교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직업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406599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친구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초대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987824" y="1052736"/>
            <a:ext cx="151216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131840" y="1196752"/>
            <a:ext cx="115212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419872" y="15567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남자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203848" y="2492896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나이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학교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직업</a:t>
            </a:r>
            <a:endParaRPr lang="ko-KR" alt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cxnSp>
        <p:nvCxnSpPr>
          <p:cNvPr id="41" name="직선 연결선 40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3790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4408710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755576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1782160" y="404664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내가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 사람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08104" y="1772816"/>
            <a:ext cx="292099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여자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가 남자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번 남자 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번에게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신청한 상황에서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내가 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신청한 목록을 보니</a:t>
            </a:r>
            <a:endParaRPr lang="en-US" altLang="ko-KR" sz="1100" dirty="0" smtClean="0"/>
          </a:p>
          <a:p>
            <a:r>
              <a:rPr lang="ko-KR" altLang="en-US" sz="1100" dirty="0" smtClean="0"/>
              <a:t>다음과 같이 남자</a:t>
            </a:r>
            <a:r>
              <a:rPr lang="en-US" altLang="ko-KR" sz="1100" dirty="0" smtClean="0"/>
              <a:t>3 </a:t>
            </a:r>
            <a:r>
              <a:rPr lang="ko-KR" altLang="en-US" sz="1100" dirty="0" smtClean="0"/>
              <a:t>남자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가 보여요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시간이 얼마나 남았는지 시간 표시가</a:t>
            </a:r>
            <a:endParaRPr lang="en-US" altLang="ko-KR" sz="1100" dirty="0" smtClean="0"/>
          </a:p>
          <a:p>
            <a:r>
              <a:rPr lang="ko-KR" altLang="en-US" sz="1100" dirty="0" smtClean="0"/>
              <a:t>안되어 있어요</a:t>
            </a:r>
            <a:endParaRPr lang="en-US" altLang="ko-KR" sz="1100" dirty="0" smtClean="0"/>
          </a:p>
          <a:p>
            <a:endParaRPr lang="en-US" altLang="ko-KR" sz="1100" dirty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어느 남자든 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거절하는 순간 바로</a:t>
            </a:r>
            <a:endParaRPr lang="en-US" altLang="ko-KR" sz="1100" dirty="0" smtClean="0"/>
          </a:p>
          <a:p>
            <a:r>
              <a:rPr lang="ko-KR" altLang="en-US" sz="1100" dirty="0" smtClean="0"/>
              <a:t>이 목록에서 사라지고요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거절도 승낙도 안하고 가만히 있으면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신청 </a:t>
            </a:r>
            <a:r>
              <a:rPr lang="ko-KR" altLang="en-US" sz="1100" dirty="0" err="1" smtClean="0"/>
              <a:t>받은지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일인 </a:t>
            </a:r>
            <a:r>
              <a:rPr lang="en-US" altLang="ko-KR" sz="1100" dirty="0" smtClean="0"/>
              <a:t>72</a:t>
            </a:r>
            <a:r>
              <a:rPr lang="ko-KR" altLang="en-US" sz="1100" dirty="0" smtClean="0"/>
              <a:t>시간이 지나야</a:t>
            </a:r>
            <a:endParaRPr lang="en-US" altLang="ko-KR" sz="1100" dirty="0" smtClean="0"/>
          </a:p>
          <a:p>
            <a:r>
              <a:rPr lang="ko-KR" altLang="en-US" sz="1100" dirty="0" smtClean="0"/>
              <a:t>이 목록에서 사라져요</a:t>
            </a:r>
            <a:endParaRPr lang="ko-KR" alt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5468878" y="375047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여자</a:t>
            </a:r>
            <a:r>
              <a:rPr lang="en-US" altLang="ko-KR" sz="1200" dirty="0" smtClean="0"/>
              <a:t>4</a:t>
            </a:r>
            <a:r>
              <a:rPr lang="ko-KR" altLang="en-US" sz="1200" dirty="0"/>
              <a:t>가</a:t>
            </a:r>
            <a:r>
              <a:rPr lang="ko-KR" altLang="en-US" sz="1200" dirty="0" smtClean="0"/>
              <a:t> 본인 </a:t>
            </a:r>
            <a:r>
              <a:rPr lang="ko-KR" altLang="en-US" sz="1200" dirty="0" err="1" smtClean="0"/>
              <a:t>앱에서</a:t>
            </a:r>
            <a:r>
              <a:rPr lang="ko-KR" altLang="en-US" sz="1200" dirty="0" smtClean="0"/>
              <a:t> 보는</a:t>
            </a:r>
            <a:endParaRPr lang="en-US" altLang="ko-KR" sz="1200" dirty="0"/>
          </a:p>
          <a:p>
            <a:r>
              <a:rPr lang="ko-KR" altLang="en-US" sz="1200" dirty="0" smtClean="0"/>
              <a:t>내가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 사람 목록</a:t>
            </a:r>
            <a:endParaRPr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99592" y="1196752"/>
            <a:ext cx="4569286" cy="1727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2987824" y="1196752"/>
            <a:ext cx="2481054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7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11" name="하트 10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9592" y="1052736"/>
            <a:ext cx="151216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3608" y="1196752"/>
            <a:ext cx="115212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31639" y="15567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여자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15616" y="2492896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나이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학교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직업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406599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친구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초대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827584" y="980728"/>
            <a:ext cx="376905" cy="36004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77348" y="1013386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D-3</a:t>
            </a:r>
            <a:endParaRPr lang="ko-KR" alt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cxnSp>
        <p:nvCxnSpPr>
          <p:cNvPr id="63" name="직선 연결선 62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423790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408710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755576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1782160" y="404664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내게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 사람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383113" y="2132856"/>
            <a:ext cx="353654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남자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이 내게 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신청한 사람을 보니</a:t>
            </a:r>
            <a:endParaRPr lang="en-US" altLang="ko-KR" sz="1100" dirty="0" smtClean="0"/>
          </a:p>
          <a:p>
            <a:r>
              <a:rPr lang="ko-KR" altLang="en-US" sz="1100" dirty="0" smtClean="0"/>
              <a:t>여자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가 보여요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시간이 얼마나 남았는지도 이렇게 표시되어 보이고요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남자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이 여자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에게 받은 </a:t>
            </a:r>
            <a:r>
              <a:rPr lang="ko-KR" altLang="en-US" sz="1100" dirty="0" err="1" smtClean="0"/>
              <a:t>솔커톡을</a:t>
            </a:r>
            <a:r>
              <a:rPr lang="ko-KR" altLang="en-US" sz="1100" dirty="0" smtClean="0"/>
              <a:t> 거절하는 순간</a:t>
            </a:r>
            <a:endParaRPr lang="en-US" altLang="ko-KR" sz="1100" dirty="0" smtClean="0"/>
          </a:p>
          <a:p>
            <a:r>
              <a:rPr lang="ko-KR" altLang="en-US" sz="1100" dirty="0" smtClean="0"/>
              <a:t>여자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는 이 목록에서 바로 사라지고요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남자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이 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승낙도 거절도 안하고 가만히 있으면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신청 </a:t>
            </a:r>
            <a:r>
              <a:rPr lang="ko-KR" altLang="en-US" sz="1100" dirty="0" err="1" smtClean="0"/>
              <a:t>받은지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일인 </a:t>
            </a:r>
            <a:r>
              <a:rPr lang="en-US" altLang="ko-KR" sz="1100" dirty="0" smtClean="0"/>
              <a:t>72</a:t>
            </a:r>
            <a:r>
              <a:rPr lang="ko-KR" altLang="en-US" sz="1100" dirty="0" smtClean="0"/>
              <a:t>시간 </a:t>
            </a:r>
            <a:r>
              <a:rPr lang="ko-KR" altLang="en-US" sz="1100" dirty="0" err="1" smtClean="0"/>
              <a:t>지난뒤에</a:t>
            </a:r>
            <a:r>
              <a:rPr lang="ko-KR" altLang="en-US" sz="1100" dirty="0" smtClean="0"/>
              <a:t> 사라져요</a:t>
            </a:r>
            <a:endParaRPr lang="en-US" altLang="ko-KR" sz="11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468878" y="501368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남자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이 본인 </a:t>
            </a:r>
            <a:r>
              <a:rPr lang="ko-KR" altLang="en-US" sz="1200" dirty="0" err="1" smtClean="0"/>
              <a:t>앱에서</a:t>
            </a:r>
            <a:r>
              <a:rPr lang="ko-KR" altLang="en-US" sz="1200" dirty="0" smtClean="0"/>
              <a:t> 보는</a:t>
            </a:r>
            <a:endParaRPr lang="en-US" altLang="ko-KR" sz="1200" dirty="0"/>
          </a:p>
          <a:p>
            <a:r>
              <a:rPr lang="ko-KR" altLang="en-US" sz="1200" dirty="0" smtClean="0"/>
              <a:t>내게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 사람 목록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1263379" y="1340768"/>
            <a:ext cx="4205499" cy="13675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2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177" y="1082353"/>
            <a:ext cx="5663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남자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여자</a:t>
            </a:r>
            <a:r>
              <a:rPr lang="ko-KR" altLang="en-US" dirty="0" smtClean="0"/>
              <a:t>에게 </a:t>
            </a:r>
            <a:r>
              <a:rPr lang="ko-KR" altLang="en-US" dirty="0" err="1" smtClean="0"/>
              <a:t>솔커톡</a:t>
            </a:r>
            <a:r>
              <a:rPr lang="ko-KR" altLang="en-US" dirty="0" smtClean="0"/>
              <a:t> 신청한 경우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여자가 </a:t>
            </a:r>
            <a:r>
              <a:rPr lang="ko-KR" altLang="en-US" dirty="0" err="1" smtClean="0"/>
              <a:t>솔커톡</a:t>
            </a:r>
            <a:r>
              <a:rPr lang="ko-KR" altLang="en-US" dirty="0" smtClean="0"/>
              <a:t> 승낙도 거절도 안하고 가만히 있으면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랜덤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시간에서 </a:t>
            </a:r>
            <a:r>
              <a:rPr lang="en-US" altLang="ko-KR" dirty="0" smtClean="0"/>
              <a:t>72</a:t>
            </a:r>
            <a:r>
              <a:rPr lang="ko-KR" altLang="en-US" dirty="0" smtClean="0"/>
              <a:t>시간 법칙 적용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67669" y="2060848"/>
            <a:ext cx="5663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여자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00B0F0"/>
                </a:solidFill>
              </a:rPr>
              <a:t>남자</a:t>
            </a:r>
            <a:r>
              <a:rPr lang="ko-KR" altLang="en-US" dirty="0" smtClean="0"/>
              <a:t>에게 </a:t>
            </a:r>
            <a:r>
              <a:rPr lang="ko-KR" altLang="en-US" dirty="0" err="1" smtClean="0"/>
              <a:t>솔커톡</a:t>
            </a:r>
            <a:r>
              <a:rPr lang="ko-KR" altLang="en-US" dirty="0" smtClean="0"/>
              <a:t> 신청한 경우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남</a:t>
            </a:r>
            <a:r>
              <a:rPr lang="ko-KR" altLang="en-US" dirty="0"/>
              <a:t>자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솔커톡</a:t>
            </a:r>
            <a:r>
              <a:rPr lang="ko-KR" altLang="en-US" dirty="0" smtClean="0"/>
              <a:t> 승낙도 거절도 안하고 가만히 있으면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일인 </a:t>
            </a:r>
            <a:r>
              <a:rPr lang="en-US" altLang="ko-KR" dirty="0" smtClean="0"/>
              <a:t>72</a:t>
            </a:r>
            <a:r>
              <a:rPr lang="ko-KR" altLang="en-US" dirty="0" smtClean="0"/>
              <a:t>시간 법칙 적용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49810" y="3861048"/>
            <a:ext cx="73837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남자</a:t>
            </a:r>
            <a:r>
              <a:rPr lang="ko-KR" altLang="en-US" dirty="0" smtClean="0"/>
              <a:t>가 본인 </a:t>
            </a:r>
            <a:r>
              <a:rPr lang="ko-KR" altLang="en-US" dirty="0" err="1" smtClean="0"/>
              <a:t>앱에서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내게 </a:t>
            </a:r>
            <a:r>
              <a:rPr lang="ko-KR" altLang="en-US" dirty="0" err="1" smtClean="0"/>
              <a:t>솔커톡</a:t>
            </a:r>
            <a:r>
              <a:rPr lang="ko-KR" altLang="en-US" dirty="0" smtClean="0"/>
              <a:t> 신청한 사람</a:t>
            </a:r>
            <a:endParaRPr lang="en-US" altLang="ko-KR" dirty="0" smtClean="0"/>
          </a:p>
          <a:p>
            <a:r>
              <a:rPr lang="ko-KR" altLang="en-US" dirty="0" smtClean="0"/>
              <a:t>내가 </a:t>
            </a:r>
            <a:r>
              <a:rPr lang="ko-KR" altLang="en-US" dirty="0" err="1" smtClean="0"/>
              <a:t>솔커톡</a:t>
            </a:r>
            <a:r>
              <a:rPr lang="ko-KR" altLang="en-US" dirty="0" smtClean="0"/>
              <a:t> 신청한 사람</a:t>
            </a:r>
            <a:endParaRPr lang="en-US" altLang="ko-KR" dirty="0" smtClean="0"/>
          </a:p>
          <a:p>
            <a:r>
              <a:rPr lang="ko-KR" altLang="en-US" dirty="0" smtClean="0"/>
              <a:t>어느 항목이든 여자 프로필 좌측 상단에 시간이 얼마나 남았는지 </a:t>
            </a:r>
            <a:r>
              <a:rPr lang="ko-KR" altLang="en-US" dirty="0" smtClean="0">
                <a:solidFill>
                  <a:schemeClr val="accent6"/>
                </a:solidFill>
              </a:rPr>
              <a:t>표시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587" y="5157192"/>
            <a:ext cx="7845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여</a:t>
            </a:r>
            <a:r>
              <a:rPr lang="ko-KR" altLang="en-US" dirty="0">
                <a:solidFill>
                  <a:srgbClr val="FF0000"/>
                </a:solidFill>
              </a:rPr>
              <a:t>자</a:t>
            </a:r>
            <a:r>
              <a:rPr lang="ko-KR" altLang="en-US" dirty="0" smtClean="0"/>
              <a:t>가 본인 </a:t>
            </a:r>
            <a:r>
              <a:rPr lang="ko-KR" altLang="en-US" dirty="0" err="1" smtClean="0"/>
              <a:t>앱에서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내게 </a:t>
            </a:r>
            <a:r>
              <a:rPr lang="ko-KR" altLang="en-US" dirty="0" err="1" smtClean="0"/>
              <a:t>솔커톡</a:t>
            </a:r>
            <a:r>
              <a:rPr lang="ko-KR" altLang="en-US" dirty="0" smtClean="0"/>
              <a:t> 신청한 사람</a:t>
            </a:r>
            <a:endParaRPr lang="en-US" altLang="ko-KR" dirty="0" smtClean="0"/>
          </a:p>
          <a:p>
            <a:r>
              <a:rPr lang="ko-KR" altLang="en-US" dirty="0" smtClean="0"/>
              <a:t>내가 </a:t>
            </a:r>
            <a:r>
              <a:rPr lang="ko-KR" altLang="en-US" dirty="0" err="1" smtClean="0"/>
              <a:t>솔커톡</a:t>
            </a:r>
            <a:r>
              <a:rPr lang="ko-KR" altLang="en-US" dirty="0" smtClean="0"/>
              <a:t> 신청한 사람</a:t>
            </a:r>
            <a:endParaRPr lang="en-US" altLang="ko-KR" dirty="0" smtClean="0"/>
          </a:p>
          <a:p>
            <a:r>
              <a:rPr lang="ko-KR" altLang="en-US" dirty="0" smtClean="0"/>
              <a:t>어느 항목이든 남자 프로필 좌측 상단에 시간이 얼마나 남았는지 </a:t>
            </a:r>
            <a:r>
              <a:rPr lang="ko-KR" altLang="en-US" dirty="0" err="1" smtClean="0">
                <a:solidFill>
                  <a:schemeClr val="accent6"/>
                </a:solidFill>
              </a:rPr>
              <a:t>표시없음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404664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다음과 같이 요약할 수 있어요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568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a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3837720" cy="1931293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611560" y="476672"/>
            <a:ext cx="3672408" cy="5904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7584" y="692696"/>
            <a:ext cx="33778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허위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중복 가입을 </a:t>
            </a:r>
            <a:r>
              <a:rPr lang="ko-KR" altLang="en-US" sz="1400" dirty="0" err="1" smtClean="0"/>
              <a:t>막기위한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절차입니다</a:t>
            </a:r>
            <a:endParaRPr lang="en-US" altLang="ko-KR" sz="1400" dirty="0" smtClean="0"/>
          </a:p>
          <a:p>
            <a:endParaRPr lang="en-US" altLang="ko-KR" dirty="0" smtClean="0"/>
          </a:p>
          <a:p>
            <a:r>
              <a:rPr lang="ko-KR" altLang="en-US" sz="1400" dirty="0" smtClean="0"/>
              <a:t>휴대폰 번호는 절대 공개하지 않습니다</a:t>
            </a:r>
            <a:endParaRPr lang="ko-KR" altLang="en-US" sz="1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11560" y="1772816"/>
            <a:ext cx="3672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2123728" y="1412776"/>
            <a:ext cx="2592288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44008" y="908720"/>
            <a:ext cx="471013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휴대폰 번호 지금 </a:t>
            </a:r>
            <a:r>
              <a:rPr lang="ko-KR" altLang="en-US" sz="1100" dirty="0" err="1" smtClean="0"/>
              <a:t>쓰고있는</a:t>
            </a:r>
            <a:endParaRPr lang="en-US" altLang="ko-KR" sz="1100" dirty="0" smtClean="0"/>
          </a:p>
          <a:p>
            <a:r>
              <a:rPr lang="ko-KR" altLang="en-US" sz="1100" dirty="0" smtClean="0"/>
              <a:t>휴대폰의 번호로 자동 바인딩</a:t>
            </a:r>
            <a:endParaRPr lang="en-US" altLang="ko-KR" sz="1100" dirty="0" smtClean="0"/>
          </a:p>
          <a:p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인증번호 자동 </a:t>
            </a:r>
            <a:r>
              <a:rPr lang="ko-KR" altLang="en-US" sz="1100" dirty="0" err="1" smtClean="0"/>
              <a:t>바인딩되며</a:t>
            </a:r>
            <a:endParaRPr lang="en-US" altLang="ko-KR" sz="1100" dirty="0" smtClean="0"/>
          </a:p>
          <a:p>
            <a:r>
              <a:rPr lang="ko-KR" altLang="en-US" sz="1100" dirty="0" smtClean="0"/>
              <a:t>인증하기도 자동 눌러짐</a:t>
            </a:r>
            <a:endParaRPr lang="en-US" altLang="ko-KR" sz="11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물론 인증번호가 문자로도 가짐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결론적으로 이창은 가입자의 어떤 터치가</a:t>
            </a:r>
            <a:endParaRPr lang="en-US" altLang="ko-KR" sz="1100" dirty="0" smtClean="0"/>
          </a:p>
          <a:p>
            <a:r>
              <a:rPr lang="ko-KR" altLang="en-US" sz="1100" dirty="0" smtClean="0"/>
              <a:t>없이도 </a:t>
            </a:r>
            <a:r>
              <a:rPr lang="ko-KR" altLang="en-US" sz="1100" dirty="0" err="1" smtClean="0"/>
              <a:t>바로바로</a:t>
            </a:r>
            <a:r>
              <a:rPr lang="ko-KR" altLang="en-US" sz="1100" dirty="0" smtClean="0"/>
              <a:t> 다 자동으로 </a:t>
            </a:r>
            <a:r>
              <a:rPr lang="ko-KR" altLang="en-US" sz="1100" dirty="0" err="1" smtClean="0"/>
              <a:t>체킹되어</a:t>
            </a:r>
            <a:endParaRPr lang="en-US" altLang="ko-KR" sz="1100" dirty="0" smtClean="0"/>
          </a:p>
          <a:p>
            <a:r>
              <a:rPr lang="ko-KR" altLang="en-US" sz="1100" dirty="0" smtClean="0"/>
              <a:t>다음 </a:t>
            </a:r>
            <a:r>
              <a:rPr lang="ko-KR" altLang="en-US" sz="1100" dirty="0" err="1" smtClean="0"/>
              <a:t>가입창으로</a:t>
            </a:r>
            <a:r>
              <a:rPr lang="ko-KR" altLang="en-US" sz="1100" dirty="0" smtClean="0"/>
              <a:t> 바로 넘어가지는</a:t>
            </a:r>
            <a:endParaRPr lang="en-US" altLang="ko-KR" sz="11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인증되었을 때 헷갈리지 않게</a:t>
            </a:r>
            <a:endParaRPr lang="en-US" altLang="ko-KR" sz="1100" dirty="0" smtClean="0"/>
          </a:p>
          <a:p>
            <a:r>
              <a:rPr lang="ko-KR" altLang="en-US" sz="1100" dirty="0" smtClean="0"/>
              <a:t>인증되었습니다 팝업 메시지 뜬 후</a:t>
            </a:r>
            <a:endParaRPr lang="en-US" altLang="ko-KR" sz="1100" dirty="0" smtClean="0"/>
          </a:p>
          <a:p>
            <a:r>
              <a:rPr lang="ko-KR" altLang="en-US" sz="1100" dirty="0" smtClean="0"/>
              <a:t>바로 </a:t>
            </a:r>
            <a:r>
              <a:rPr lang="en-US" altLang="ko-KR" sz="1100" dirty="0" smtClean="0"/>
              <a:t>1</a:t>
            </a:r>
            <a:r>
              <a:rPr lang="ko-KR" altLang="en-US" sz="1100" dirty="0" err="1" smtClean="0"/>
              <a:t>초있다</a:t>
            </a:r>
            <a:r>
              <a:rPr lang="ko-KR" altLang="en-US" sz="1100" dirty="0" smtClean="0"/>
              <a:t> 자동이동</a:t>
            </a:r>
            <a:r>
              <a:rPr lang="en-US" altLang="ko-KR" sz="1100" dirty="0" smtClean="0"/>
              <a:t>)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339752" y="2132856"/>
            <a:ext cx="2304256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1835696" y="3933056"/>
            <a:ext cx="3240360" cy="1584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48064" y="4941168"/>
            <a:ext cx="19623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인증번호 유효기간 말고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인증번호 유효시간으로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3</a:t>
            </a:r>
            <a:r>
              <a:rPr lang="ko-KR" altLang="en-US" sz="1100" dirty="0" smtClean="0"/>
              <a:t>분 자동으로 주어진 상황서</a:t>
            </a:r>
            <a:endParaRPr lang="en-US" altLang="ko-KR" sz="1100" dirty="0" smtClean="0"/>
          </a:p>
          <a:p>
            <a:r>
              <a:rPr lang="ko-KR" altLang="en-US" sz="1100" dirty="0" smtClean="0"/>
              <a:t>시간이 줄어나가는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476672"/>
            <a:ext cx="3672408" cy="5904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764704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태어난해와</a:t>
            </a:r>
            <a:r>
              <a:rPr lang="ko-KR" altLang="en-US" dirty="0" smtClean="0">
                <a:solidFill>
                  <a:srgbClr val="FF0000"/>
                </a:solidFill>
              </a:rPr>
              <a:t> 닉네임</a:t>
            </a:r>
            <a:r>
              <a:rPr lang="ko-KR" altLang="en-US" sz="1400" dirty="0" smtClean="0"/>
              <a:t>은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추후 변경이 어려우니 신중히 입력해주세요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34076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태어난해</a:t>
            </a:r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387034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혈액형</a:t>
            </a:r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3608" y="233130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학교</a:t>
            </a:r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3608" y="283535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직업</a:t>
            </a:r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36916" y="177281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지역</a:t>
            </a:r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59632" y="335699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</a:t>
            </a:r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3608" y="444640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성격</a:t>
            </a:r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5464" y="4457432"/>
            <a:ext cx="2545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ko-KR" altLang="en-US" sz="1400" dirty="0" err="1" smtClean="0">
                <a:solidFill>
                  <a:schemeClr val="bg1">
                    <a:lumMod val="75000"/>
                  </a:schemeClr>
                </a:solidFill>
              </a:rPr>
              <a:t>개이상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ko-KR" altLang="en-US" sz="1400" dirty="0" err="1" smtClean="0">
                <a:solidFill>
                  <a:schemeClr val="bg1">
                    <a:lumMod val="75000"/>
                  </a:schemeClr>
                </a:solidFill>
              </a:rPr>
              <a:t>개이하로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 선택 가능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99592" y="5517232"/>
            <a:ext cx="3168352" cy="648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07704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다음으로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24" idx="1"/>
          </p:cNvCxnSpPr>
          <p:nvPr/>
        </p:nvCxnSpPr>
        <p:spPr>
          <a:xfrm flipH="1">
            <a:off x="2051720" y="553998"/>
            <a:ext cx="2376264" cy="1002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27984" y="0"/>
            <a:ext cx="3571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선택박스 </a:t>
            </a:r>
            <a:r>
              <a:rPr lang="ko-KR" altLang="en-US" sz="1100" dirty="0" err="1" smtClean="0"/>
              <a:t>출생년도만</a:t>
            </a:r>
            <a:r>
              <a:rPr lang="ko-KR" altLang="en-US" sz="1100" dirty="0" smtClean="0"/>
              <a:t> 나와요</a:t>
            </a:r>
            <a:endParaRPr lang="en-US" altLang="ko-KR" sz="1100" dirty="0" smtClean="0"/>
          </a:p>
          <a:p>
            <a:r>
              <a:rPr lang="ko-KR" altLang="en-US" sz="1100" dirty="0" smtClean="0"/>
              <a:t>남자회원인 경우 </a:t>
            </a:r>
            <a:r>
              <a:rPr lang="en-US" altLang="ko-KR" sz="1100" dirty="0" smtClean="0"/>
              <a:t>1992 </a:t>
            </a:r>
            <a:r>
              <a:rPr lang="ko-KR" altLang="en-US" sz="1100" dirty="0" smtClean="0"/>
              <a:t>가운데 위로 </a:t>
            </a:r>
            <a:r>
              <a:rPr lang="en-US" altLang="ko-KR" sz="1100" dirty="0" smtClean="0"/>
              <a:t>1950 </a:t>
            </a:r>
            <a:r>
              <a:rPr lang="ko-KR" altLang="en-US" sz="1100" dirty="0" smtClean="0"/>
              <a:t>아래로 </a:t>
            </a:r>
            <a:r>
              <a:rPr lang="en-US" altLang="ko-KR" sz="1100" dirty="0" smtClean="0"/>
              <a:t>2010</a:t>
            </a:r>
          </a:p>
          <a:p>
            <a:r>
              <a:rPr lang="ko-KR" altLang="en-US" sz="1100" dirty="0" smtClean="0"/>
              <a:t>여자회원인 경우 </a:t>
            </a:r>
            <a:r>
              <a:rPr lang="en-US" altLang="ko-KR" sz="1100" dirty="0" smtClean="0"/>
              <a:t>1994 </a:t>
            </a:r>
            <a:r>
              <a:rPr lang="ko-KR" altLang="en-US" sz="1100" dirty="0" smtClean="0"/>
              <a:t>가운데 위로 </a:t>
            </a:r>
            <a:r>
              <a:rPr lang="en-US" altLang="ko-KR" sz="1100" dirty="0" smtClean="0"/>
              <a:t>1950 </a:t>
            </a:r>
            <a:r>
              <a:rPr lang="ko-KR" altLang="en-US" sz="1100" dirty="0" smtClean="0"/>
              <a:t>아래로 </a:t>
            </a:r>
            <a:r>
              <a:rPr lang="en-US" altLang="ko-KR" sz="1100" dirty="0" smtClean="0"/>
              <a:t>2010</a:t>
            </a:r>
          </a:p>
          <a:p>
            <a:r>
              <a:rPr lang="en-US" altLang="ko-KR" sz="1100" dirty="0" smtClean="0"/>
              <a:t>2016</a:t>
            </a:r>
            <a:r>
              <a:rPr lang="ko-KR" altLang="en-US" sz="1100" dirty="0" smtClean="0"/>
              <a:t>년 </a:t>
            </a:r>
            <a:r>
              <a:rPr lang="ko-KR" altLang="en-US" sz="1100" dirty="0" err="1" smtClean="0"/>
              <a:t>년도선택</a:t>
            </a:r>
            <a:r>
              <a:rPr lang="ko-KR" altLang="en-US" sz="1100" dirty="0" smtClean="0"/>
              <a:t> 가운데가 남 </a:t>
            </a:r>
            <a:r>
              <a:rPr lang="en-US" altLang="ko-KR" sz="1100" dirty="0" smtClean="0"/>
              <a:t>1992      </a:t>
            </a:r>
            <a:r>
              <a:rPr lang="ko-KR" altLang="en-US" sz="1100" dirty="0" smtClean="0"/>
              <a:t>여 </a:t>
            </a:r>
            <a:r>
              <a:rPr lang="en-US" altLang="ko-KR" sz="1100" dirty="0" smtClean="0"/>
              <a:t>1994 </a:t>
            </a:r>
            <a:r>
              <a:rPr lang="ko-KR" altLang="en-US" sz="1100" dirty="0" smtClean="0"/>
              <a:t>지만</a:t>
            </a:r>
            <a:endParaRPr lang="en-US" altLang="ko-KR" sz="1100" dirty="0" smtClean="0"/>
          </a:p>
          <a:p>
            <a:r>
              <a:rPr lang="en-US" altLang="ko-KR" sz="1100" dirty="0" smtClean="0"/>
              <a:t>2017</a:t>
            </a:r>
            <a:r>
              <a:rPr lang="ko-KR" altLang="en-US" sz="1100" dirty="0" err="1" smtClean="0"/>
              <a:t>년되면</a:t>
            </a:r>
            <a:r>
              <a:rPr lang="ko-KR" altLang="en-US" sz="1100" dirty="0" smtClean="0"/>
              <a:t> 남 </a:t>
            </a:r>
            <a:r>
              <a:rPr lang="en-US" altLang="ko-KR" sz="1100" dirty="0" smtClean="0"/>
              <a:t>1993    </a:t>
            </a:r>
            <a:r>
              <a:rPr lang="ko-KR" altLang="en-US" sz="1100" dirty="0" smtClean="0"/>
              <a:t>여 </a:t>
            </a:r>
            <a:r>
              <a:rPr lang="en-US" altLang="ko-KR" sz="1100" dirty="0" smtClean="0"/>
              <a:t>1994</a:t>
            </a:r>
            <a:r>
              <a:rPr lang="ko-KR" altLang="en-US" sz="1100" dirty="0" smtClean="0"/>
              <a:t>가 돼요 이후에도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  <a:r>
              <a:rPr lang="ko-KR" altLang="en-US" sz="1100" dirty="0" smtClean="0"/>
              <a:t>년 </a:t>
            </a:r>
            <a:r>
              <a:rPr lang="ko-KR" altLang="en-US" sz="1100" dirty="0" err="1" smtClean="0"/>
              <a:t>지날때마다</a:t>
            </a:r>
            <a:r>
              <a:rPr lang="ko-KR" altLang="en-US" sz="1100" dirty="0" smtClean="0"/>
              <a:t> 자동으로 조정돼요</a:t>
            </a:r>
            <a:endParaRPr lang="ko-KR" alt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427984" y="1052736"/>
            <a:ext cx="444865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서울 경기 인천 강원 부산 대구 대전 광주 울산 경북 경남 전북 전남</a:t>
            </a:r>
            <a:endParaRPr lang="en-US" altLang="ko-KR" sz="1100" dirty="0" smtClean="0"/>
          </a:p>
          <a:p>
            <a:r>
              <a:rPr lang="ko-KR" altLang="en-US" sz="1100" dirty="0" smtClean="0"/>
              <a:t>충북 충남 제주 해외</a:t>
            </a:r>
            <a:endParaRPr lang="en-US" altLang="ko-KR" sz="11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27984" y="1628800"/>
            <a:ext cx="33041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학교</a:t>
            </a:r>
            <a:endParaRPr lang="en-US" altLang="ko-KR" sz="1100" dirty="0" smtClean="0"/>
          </a:p>
          <a:p>
            <a:r>
              <a:rPr lang="ko-KR" altLang="en-US" sz="1100" dirty="0" smtClean="0"/>
              <a:t>박사 대학원 대학교 전문대 고등학교 중학교 기타</a:t>
            </a:r>
            <a:endParaRPr lang="ko-KR" alt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4427984" y="2060848"/>
            <a:ext cx="2408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직업</a:t>
            </a:r>
            <a:endParaRPr lang="en-US" altLang="ko-KR" sz="1100" dirty="0" smtClean="0"/>
          </a:p>
          <a:p>
            <a:r>
              <a:rPr lang="ko-KR" altLang="en-US" sz="1100" dirty="0" smtClean="0"/>
              <a:t>회사원 전문직 학생 사업 예술 기타</a:t>
            </a:r>
            <a:endParaRPr lang="en-US" altLang="ko-KR" sz="11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4499992" y="4221088"/>
            <a:ext cx="13564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혈액형</a:t>
            </a:r>
            <a:endParaRPr lang="en-US" altLang="ko-KR" sz="1100" dirty="0" smtClean="0"/>
          </a:p>
          <a:p>
            <a:r>
              <a:rPr lang="en-US" altLang="ko-KR" sz="1100" dirty="0" smtClean="0"/>
              <a:t>A</a:t>
            </a:r>
            <a:r>
              <a:rPr lang="ko-KR" altLang="en-US" sz="1100" dirty="0" smtClean="0"/>
              <a:t>형 </a:t>
            </a:r>
            <a:r>
              <a:rPr lang="en-US" altLang="ko-KR" sz="1100" dirty="0" smtClean="0"/>
              <a:t>B</a:t>
            </a:r>
            <a:r>
              <a:rPr lang="ko-KR" altLang="en-US" sz="1100" dirty="0" smtClean="0"/>
              <a:t>형</a:t>
            </a:r>
            <a:r>
              <a:rPr lang="en-US" altLang="ko-KR" sz="1100" dirty="0" smtClean="0"/>
              <a:t> O</a:t>
            </a:r>
            <a:r>
              <a:rPr lang="ko-KR" altLang="en-US" sz="1100" dirty="0" smtClean="0"/>
              <a:t>형</a:t>
            </a:r>
            <a:r>
              <a:rPr lang="en-US" altLang="ko-KR" sz="1100" dirty="0" smtClean="0"/>
              <a:t> AB</a:t>
            </a:r>
            <a:r>
              <a:rPr lang="ko-KR" altLang="en-US" sz="1100" dirty="0" smtClean="0"/>
              <a:t>형</a:t>
            </a:r>
            <a:endParaRPr lang="en-US" altLang="ko-KR" sz="11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355976" y="2564904"/>
            <a:ext cx="354937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키 남자회원인 경우</a:t>
            </a:r>
            <a:endParaRPr lang="en-US" altLang="ko-KR" sz="1100" dirty="0" smtClean="0"/>
          </a:p>
          <a:p>
            <a:r>
              <a:rPr lang="en-US" altLang="ko-KR" sz="1100" dirty="0" smtClean="0"/>
              <a:t>150-155 155-160 160-165 165-170 170-175</a:t>
            </a:r>
          </a:p>
          <a:p>
            <a:r>
              <a:rPr lang="en-US" altLang="ko-KR" sz="1100" dirty="0" smtClean="0"/>
              <a:t>175-180 180-185 185-190 190-195 195-200 200</a:t>
            </a:r>
            <a:r>
              <a:rPr lang="ko-KR" altLang="en-US" sz="1100" dirty="0" smtClean="0"/>
              <a:t>이상</a:t>
            </a:r>
            <a:endParaRPr lang="en-US" altLang="ko-KR" sz="1100" dirty="0" smtClean="0"/>
          </a:p>
          <a:p>
            <a:r>
              <a:rPr lang="en-US" altLang="ko-KR" sz="1100" dirty="0" smtClean="0"/>
              <a:t>(175-180</a:t>
            </a:r>
            <a:r>
              <a:rPr lang="ko-KR" altLang="en-US" sz="1100" dirty="0" smtClean="0"/>
              <a:t>이 가운데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키 여자회원인 경우</a:t>
            </a:r>
            <a:endParaRPr lang="en-US" altLang="ko-KR" sz="1100" dirty="0" smtClean="0"/>
          </a:p>
          <a:p>
            <a:r>
              <a:rPr lang="en-US" altLang="ko-KR" sz="1100" dirty="0" smtClean="0"/>
              <a:t>140-145 145-150 150-155 155-160 160-165 165-170</a:t>
            </a:r>
          </a:p>
          <a:p>
            <a:r>
              <a:rPr lang="en-US" altLang="ko-KR" sz="1100" dirty="0" smtClean="0"/>
              <a:t>170-175 175-180 180-185 185-190 190</a:t>
            </a:r>
            <a:r>
              <a:rPr lang="ko-KR" altLang="en-US" sz="1100" dirty="0" smtClean="0"/>
              <a:t>이상</a:t>
            </a:r>
            <a:endParaRPr lang="en-US" altLang="ko-KR" sz="1100" dirty="0" smtClean="0"/>
          </a:p>
          <a:p>
            <a:r>
              <a:rPr lang="en-US" altLang="ko-KR" sz="1100" dirty="0" smtClean="0"/>
              <a:t>(160-165</a:t>
            </a:r>
            <a:r>
              <a:rPr lang="ko-KR" altLang="en-US" sz="1100" dirty="0" smtClean="0"/>
              <a:t>이 가운데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27984" y="5608111"/>
            <a:ext cx="467307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성격 남자회원인 경우</a:t>
            </a:r>
            <a:endParaRPr lang="en-US" altLang="ko-KR" sz="1100" dirty="0" smtClean="0"/>
          </a:p>
          <a:p>
            <a:r>
              <a:rPr lang="ko-KR" altLang="en-US" sz="1100" dirty="0" smtClean="0"/>
              <a:t>열정적인 노력하는 책임감강한 지적인 쾌활한 신중한 </a:t>
            </a:r>
            <a:r>
              <a:rPr lang="ko-KR" altLang="en-US" sz="1100" dirty="0" err="1" smtClean="0"/>
              <a:t>유머러스한</a:t>
            </a:r>
            <a:endParaRPr lang="en-US" altLang="ko-KR" sz="1100" dirty="0" smtClean="0"/>
          </a:p>
          <a:p>
            <a:r>
              <a:rPr lang="ko-KR" altLang="en-US" sz="1100" dirty="0" smtClean="0"/>
              <a:t>모험적인 낙천적인 내향적인 </a:t>
            </a:r>
            <a:r>
              <a:rPr lang="ko-KR" altLang="en-US" sz="1100" dirty="0" err="1" smtClean="0"/>
              <a:t>배려심많은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차원인 리더십 느긋한 친절한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키 여자회원인 경우</a:t>
            </a:r>
            <a:endParaRPr lang="en-US" altLang="ko-KR" sz="1100" dirty="0" smtClean="0"/>
          </a:p>
          <a:p>
            <a:r>
              <a:rPr lang="ko-KR" altLang="en-US" sz="1100" dirty="0" smtClean="0"/>
              <a:t>지적인 활기찬 </a:t>
            </a:r>
            <a:r>
              <a:rPr lang="ko-KR" altLang="en-US" sz="1100" dirty="0" err="1" smtClean="0"/>
              <a:t>빈틈많은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유머있는</a:t>
            </a:r>
            <a:r>
              <a:rPr lang="ko-KR" altLang="en-US" sz="1100" dirty="0" smtClean="0"/>
              <a:t> 꼼꼼한 상냥한 도도한 솔직한 섹시한</a:t>
            </a:r>
            <a:endParaRPr lang="en-US" altLang="ko-KR" sz="1100" dirty="0" smtClean="0"/>
          </a:p>
          <a:p>
            <a:r>
              <a:rPr lang="ko-KR" altLang="en-US" sz="1100" dirty="0" smtClean="0"/>
              <a:t>귀여운 </a:t>
            </a:r>
            <a:r>
              <a:rPr lang="ko-KR" altLang="en-US" sz="1100" dirty="0" err="1" smtClean="0"/>
              <a:t>책임감있는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수줍음타는</a:t>
            </a:r>
            <a:r>
              <a:rPr lang="ko-KR" altLang="en-US" sz="1100" dirty="0" smtClean="0"/>
              <a:t> 낙천적인 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차원인 </a:t>
            </a:r>
            <a:r>
              <a:rPr lang="ko-KR" altLang="en-US" sz="1100" dirty="0" err="1" smtClean="0"/>
              <a:t>이해심많은</a:t>
            </a:r>
            <a:endParaRPr lang="en-US" altLang="ko-KR" sz="11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2555776" y="336628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종교</a:t>
            </a:r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531742" y="387034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흡연</a:t>
            </a:r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427984" y="4725144"/>
            <a:ext cx="2076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종교</a:t>
            </a:r>
            <a:endParaRPr lang="en-US" altLang="ko-KR" sz="1100" dirty="0" smtClean="0"/>
          </a:p>
          <a:p>
            <a:r>
              <a:rPr lang="ko-KR" altLang="en-US" sz="1100" dirty="0" smtClean="0"/>
              <a:t>기독교 불교 천주교 기타 무교</a:t>
            </a:r>
            <a:endParaRPr lang="en-US" altLang="ko-KR" sz="1100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4427984" y="5157192"/>
            <a:ext cx="7425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흡연</a:t>
            </a:r>
            <a:endParaRPr lang="en-US" altLang="ko-KR" sz="1100" dirty="0" smtClean="0"/>
          </a:p>
          <a:p>
            <a:r>
              <a:rPr lang="en-US" altLang="ko-KR" sz="1100" dirty="0" smtClean="0"/>
              <a:t>No   Yes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9592" y="494116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닉네임</a:t>
            </a:r>
            <a:r>
              <a:rPr lang="en-US" altLang="ko-KR" dirty="0" smtClean="0"/>
              <a:t>*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2051720" y="5085184"/>
            <a:ext cx="518457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164288" y="4869160"/>
            <a:ext cx="1694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00B050"/>
                </a:solidFill>
              </a:rPr>
              <a:t>닉네임 적는 칸으로</a:t>
            </a:r>
            <a:endParaRPr lang="en-US" altLang="ko-KR" sz="1100" dirty="0" smtClean="0">
              <a:solidFill>
                <a:srgbClr val="00B050"/>
              </a:solidFill>
            </a:endParaRPr>
          </a:p>
          <a:p>
            <a:r>
              <a:rPr lang="ko-KR" altLang="en-US" sz="1100" dirty="0" smtClean="0">
                <a:solidFill>
                  <a:srgbClr val="00B050"/>
                </a:solidFill>
              </a:rPr>
              <a:t>한글로만 </a:t>
            </a:r>
            <a:r>
              <a:rPr lang="ko-KR" altLang="en-US" sz="1100" dirty="0" err="1" smtClean="0">
                <a:solidFill>
                  <a:srgbClr val="00B050"/>
                </a:solidFill>
              </a:rPr>
              <a:t>적을수</a:t>
            </a:r>
            <a:r>
              <a:rPr lang="ko-KR" altLang="en-US" sz="1100" dirty="0" smtClean="0">
                <a:solidFill>
                  <a:srgbClr val="00B050"/>
                </a:solidFill>
              </a:rPr>
              <a:t> 있고요</a:t>
            </a:r>
            <a:endParaRPr lang="en-US" altLang="ko-KR" sz="1100" dirty="0" smtClean="0">
              <a:solidFill>
                <a:srgbClr val="00B050"/>
              </a:solidFill>
            </a:endParaRPr>
          </a:p>
          <a:p>
            <a:r>
              <a:rPr lang="ko-KR" altLang="en-US" sz="1100" dirty="0" smtClean="0">
                <a:solidFill>
                  <a:srgbClr val="00B050"/>
                </a:solidFill>
              </a:rPr>
              <a:t>닉네임 중복인지 아닌지</a:t>
            </a:r>
            <a:endParaRPr lang="en-US" altLang="ko-KR" sz="1100" dirty="0" smtClean="0">
              <a:solidFill>
                <a:srgbClr val="00B050"/>
              </a:solidFill>
            </a:endParaRPr>
          </a:p>
          <a:p>
            <a:r>
              <a:rPr lang="ko-KR" altLang="en-US" sz="1100" dirty="0" smtClean="0">
                <a:solidFill>
                  <a:srgbClr val="00B050"/>
                </a:solidFill>
              </a:rPr>
              <a:t>자동으로 체크돼요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35355" y="4005064"/>
            <a:ext cx="2308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여기서 프로필 </a:t>
            </a:r>
            <a:r>
              <a:rPr lang="ko-KR" altLang="en-US" sz="1100" dirty="0" err="1" smtClean="0"/>
              <a:t>선택할때</a:t>
            </a:r>
            <a:endParaRPr lang="en-US" altLang="ko-KR" sz="1100" dirty="0" smtClean="0"/>
          </a:p>
          <a:p>
            <a:r>
              <a:rPr lang="ko-KR" altLang="en-US" sz="1100" dirty="0" smtClean="0"/>
              <a:t>글과 아이콘이 있으면 </a:t>
            </a:r>
            <a:r>
              <a:rPr lang="ko-KR" altLang="en-US" sz="1100" dirty="0" err="1" smtClean="0"/>
              <a:t>될거같아요</a:t>
            </a:r>
            <a:endParaRPr lang="en-US" altLang="ko-KR" sz="1100" dirty="0" smtClean="0"/>
          </a:p>
          <a:p>
            <a:r>
              <a:rPr lang="ko-KR" altLang="en-US" sz="1100" dirty="0" smtClean="0"/>
              <a:t>나중에 상세프로필에도</a:t>
            </a:r>
            <a:endParaRPr lang="en-US" altLang="ko-KR" sz="1100" dirty="0" smtClean="0"/>
          </a:p>
          <a:p>
            <a:r>
              <a:rPr lang="ko-KR" altLang="en-US" sz="1100" dirty="0" smtClean="0"/>
              <a:t>이 글과 아이콘이 보이고요</a:t>
            </a:r>
            <a:endParaRPr lang="en-US" altLang="ko-KR" sz="1100" dirty="0" smtClean="0"/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2843808" y="332656"/>
            <a:ext cx="36004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31356" y="73888"/>
            <a:ext cx="27318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rgbClr val="00B050"/>
                </a:solidFill>
              </a:rPr>
              <a:t>닉네임도 추후변경이 어렵다는 문구에요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3568" y="889844"/>
            <a:ext cx="77048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성격 남자회원</a:t>
            </a:r>
          </a:p>
          <a:p>
            <a:r>
              <a:rPr lang="ko-KR" altLang="en-US" dirty="0" smtClean="0"/>
              <a:t>열정적인 감수성 노력하는 건망증 책임감 지적인 쾌활한 다정다감 </a:t>
            </a:r>
            <a:r>
              <a:rPr lang="ko-KR" altLang="en-US" dirty="0" err="1" smtClean="0"/>
              <a:t>귀가얇은</a:t>
            </a:r>
            <a:r>
              <a:rPr lang="ko-KR" altLang="en-US" dirty="0" smtClean="0"/>
              <a:t> 적극적인</a:t>
            </a:r>
          </a:p>
          <a:p>
            <a:r>
              <a:rPr lang="ko-KR" altLang="en-US" dirty="0" smtClean="0"/>
              <a:t>순진무구 자신감 신중한 유머러스 해바라기 직설적인 친화력 솔직한 장난기 </a:t>
            </a:r>
            <a:r>
              <a:rPr lang="ko-KR" altLang="en-US" dirty="0" err="1" smtClean="0"/>
              <a:t>잘챙김</a:t>
            </a:r>
            <a:endParaRPr lang="ko-KR" altLang="en-US" dirty="0" smtClean="0"/>
          </a:p>
          <a:p>
            <a:r>
              <a:rPr lang="ko-KR" altLang="en-US" dirty="0" err="1" smtClean="0"/>
              <a:t>매너갖춘</a:t>
            </a:r>
            <a:r>
              <a:rPr lang="ko-KR" altLang="en-US" dirty="0" smtClean="0"/>
              <a:t> 모험적인 세심한 낙천적인 내향적인 </a:t>
            </a:r>
            <a:r>
              <a:rPr lang="ko-KR" altLang="en-US" dirty="0" err="1" smtClean="0"/>
              <a:t>센스있는</a:t>
            </a:r>
            <a:r>
              <a:rPr lang="ko-KR" altLang="en-US" dirty="0" smtClean="0"/>
              <a:t> 배려심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차원 리더십 느긋한 친절한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성격 여자회원</a:t>
            </a:r>
          </a:p>
          <a:p>
            <a:r>
              <a:rPr lang="ko-KR" altLang="en-US" dirty="0" smtClean="0"/>
              <a:t>지적인 활기찬 </a:t>
            </a:r>
            <a:r>
              <a:rPr lang="ko-KR" altLang="en-US" dirty="0" err="1" smtClean="0"/>
              <a:t>빈틈많은</a:t>
            </a:r>
            <a:r>
              <a:rPr lang="ko-KR" altLang="en-US" dirty="0" smtClean="0"/>
              <a:t> 유머러스 상냥한 도도한 솔직한 섹시한 귀여운 책임감</a:t>
            </a:r>
          </a:p>
          <a:p>
            <a:r>
              <a:rPr lang="ko-KR" altLang="en-US" dirty="0" smtClean="0"/>
              <a:t>수줍은 낙천적인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차원인 이해심 화끈한 </a:t>
            </a:r>
            <a:r>
              <a:rPr lang="ko-KR" altLang="en-US" dirty="0" err="1" smtClean="0"/>
              <a:t>애교많은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시크한</a:t>
            </a:r>
            <a:r>
              <a:rPr lang="ko-KR" altLang="en-US" dirty="0" smtClean="0"/>
              <a:t> 조신한 </a:t>
            </a:r>
            <a:r>
              <a:rPr lang="ko-KR" altLang="en-US" dirty="0" err="1" smtClean="0"/>
              <a:t>웃음많은</a:t>
            </a:r>
            <a:r>
              <a:rPr lang="ko-KR" altLang="en-US" dirty="0" smtClean="0"/>
              <a:t> 시원시원</a:t>
            </a:r>
          </a:p>
          <a:p>
            <a:r>
              <a:rPr lang="ko-KR" altLang="en-US" dirty="0" err="1" smtClean="0"/>
              <a:t>잘챙기는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정이많은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질투많은</a:t>
            </a:r>
            <a:r>
              <a:rPr lang="ko-KR" altLang="en-US" dirty="0" smtClean="0"/>
              <a:t> 감수성 활동적인 세심한 순진무구 </a:t>
            </a:r>
            <a:r>
              <a:rPr lang="ko-KR" altLang="en-US" dirty="0" err="1" smtClean="0"/>
              <a:t>귀가얇은</a:t>
            </a:r>
            <a:r>
              <a:rPr lang="ko-KR" altLang="en-US" dirty="0" smtClean="0"/>
              <a:t> 부드러운 사교적인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a\Desktop\솔썸기획\참조사진1_가입\Screenshot_2016-03-19-22-28-2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3600400" cy="640071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995936" y="3789040"/>
            <a:ext cx="2026517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출생년도만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나와서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err="1" smtClean="0"/>
              <a:t>출생년도만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선택할 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있어요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월 일은 없어요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err="1" smtClean="0"/>
              <a:t>출생년도는</a:t>
            </a:r>
            <a:r>
              <a:rPr lang="ko-KR" altLang="en-US" sz="1100" dirty="0" smtClean="0"/>
              <a:t> 남자</a:t>
            </a:r>
            <a:endParaRPr lang="en-US" altLang="ko-KR" sz="1100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1403648" y="3717032"/>
            <a:ext cx="252028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44008" y="548680"/>
            <a:ext cx="16946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참조 이미지 사진이에요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3995936" y="5157192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 smtClean="0"/>
              <a:t>선택박스 </a:t>
            </a:r>
            <a:r>
              <a:rPr lang="ko-KR" altLang="en-US" sz="1100" dirty="0" err="1" smtClean="0"/>
              <a:t>출생년도만</a:t>
            </a:r>
            <a:r>
              <a:rPr lang="ko-KR" altLang="en-US" sz="1100" dirty="0" smtClean="0"/>
              <a:t> 나와요</a:t>
            </a:r>
            <a:endParaRPr lang="en-US" altLang="ko-KR" sz="1100" dirty="0" smtClean="0"/>
          </a:p>
          <a:p>
            <a:r>
              <a:rPr lang="ko-KR" altLang="en-US" sz="1100" dirty="0" smtClean="0"/>
              <a:t>남자회원인 경우 </a:t>
            </a:r>
            <a:r>
              <a:rPr lang="en-US" altLang="ko-KR" sz="1100" dirty="0" smtClean="0"/>
              <a:t>1992 </a:t>
            </a:r>
            <a:r>
              <a:rPr lang="ko-KR" altLang="en-US" sz="1100" dirty="0" smtClean="0"/>
              <a:t>가운데 위로 </a:t>
            </a:r>
            <a:r>
              <a:rPr lang="en-US" altLang="ko-KR" sz="1100" dirty="0" smtClean="0"/>
              <a:t>1950 </a:t>
            </a:r>
            <a:r>
              <a:rPr lang="ko-KR" altLang="en-US" sz="1100" dirty="0" smtClean="0"/>
              <a:t>아래로 </a:t>
            </a:r>
            <a:r>
              <a:rPr lang="en-US" altLang="ko-KR" sz="1100" dirty="0" smtClean="0"/>
              <a:t>2010</a:t>
            </a:r>
          </a:p>
          <a:p>
            <a:r>
              <a:rPr lang="ko-KR" altLang="en-US" sz="1100" dirty="0" smtClean="0"/>
              <a:t>여자회원인 경우 </a:t>
            </a:r>
            <a:r>
              <a:rPr lang="en-US" altLang="ko-KR" sz="1100" dirty="0" smtClean="0"/>
              <a:t>1994 </a:t>
            </a:r>
            <a:r>
              <a:rPr lang="ko-KR" altLang="en-US" sz="1100" dirty="0" smtClean="0"/>
              <a:t>가운데 위로 </a:t>
            </a:r>
            <a:r>
              <a:rPr lang="en-US" altLang="ko-KR" sz="1100" dirty="0" smtClean="0"/>
              <a:t>1950 </a:t>
            </a:r>
            <a:r>
              <a:rPr lang="ko-KR" altLang="en-US" sz="1100" dirty="0" smtClean="0"/>
              <a:t>아래로 </a:t>
            </a:r>
            <a:r>
              <a:rPr lang="en-US" altLang="ko-KR" sz="1100" dirty="0" smtClean="0"/>
              <a:t>2010</a:t>
            </a:r>
          </a:p>
          <a:p>
            <a:r>
              <a:rPr lang="en-US" altLang="ko-KR" sz="1100" dirty="0" smtClean="0"/>
              <a:t>2016</a:t>
            </a:r>
            <a:r>
              <a:rPr lang="ko-KR" altLang="en-US" sz="1100" dirty="0" smtClean="0"/>
              <a:t>년 </a:t>
            </a:r>
            <a:r>
              <a:rPr lang="ko-KR" altLang="en-US" sz="1100" dirty="0" err="1" smtClean="0"/>
              <a:t>년도선택</a:t>
            </a:r>
            <a:r>
              <a:rPr lang="ko-KR" altLang="en-US" sz="1100" dirty="0" smtClean="0"/>
              <a:t> 가운데가 남 </a:t>
            </a:r>
            <a:r>
              <a:rPr lang="en-US" altLang="ko-KR" sz="1100" dirty="0" smtClean="0"/>
              <a:t>1992      </a:t>
            </a:r>
            <a:r>
              <a:rPr lang="ko-KR" altLang="en-US" sz="1100" dirty="0" smtClean="0"/>
              <a:t>여 </a:t>
            </a:r>
            <a:r>
              <a:rPr lang="en-US" altLang="ko-KR" sz="1100" dirty="0" smtClean="0"/>
              <a:t>1994 </a:t>
            </a:r>
            <a:r>
              <a:rPr lang="ko-KR" altLang="en-US" sz="1100" dirty="0" smtClean="0"/>
              <a:t>지만</a:t>
            </a:r>
            <a:endParaRPr lang="en-US" altLang="ko-KR" sz="1100" dirty="0" smtClean="0"/>
          </a:p>
          <a:p>
            <a:r>
              <a:rPr lang="en-US" altLang="ko-KR" sz="1100" dirty="0" smtClean="0"/>
              <a:t>2017</a:t>
            </a:r>
            <a:r>
              <a:rPr lang="ko-KR" altLang="en-US" sz="1100" dirty="0" err="1" smtClean="0"/>
              <a:t>년되면</a:t>
            </a:r>
            <a:r>
              <a:rPr lang="ko-KR" altLang="en-US" sz="1100" dirty="0" smtClean="0"/>
              <a:t> 남 </a:t>
            </a:r>
            <a:r>
              <a:rPr lang="en-US" altLang="ko-KR" sz="1100" dirty="0" smtClean="0"/>
              <a:t>1993    </a:t>
            </a:r>
            <a:r>
              <a:rPr lang="ko-KR" altLang="en-US" sz="1100" dirty="0" smtClean="0"/>
              <a:t>여 </a:t>
            </a:r>
            <a:r>
              <a:rPr lang="en-US" altLang="ko-KR" sz="1100" dirty="0" smtClean="0"/>
              <a:t>1994</a:t>
            </a:r>
            <a:r>
              <a:rPr lang="ko-KR" altLang="en-US" sz="1100" dirty="0" smtClean="0"/>
              <a:t>가 돼요 이후에도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  <a:r>
              <a:rPr lang="ko-KR" altLang="en-US" sz="1100" dirty="0" smtClean="0"/>
              <a:t>년 </a:t>
            </a:r>
            <a:r>
              <a:rPr lang="ko-KR" altLang="en-US" sz="1100" dirty="0" err="1" smtClean="0"/>
              <a:t>지날때마다</a:t>
            </a:r>
            <a:r>
              <a:rPr lang="ko-KR" altLang="en-US" sz="1100" dirty="0" smtClean="0"/>
              <a:t> 자동으로 조정돼요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188640"/>
            <a:ext cx="3672408" cy="6381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9592" y="404664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본인 사진 </a:t>
            </a:r>
            <a:r>
              <a:rPr lang="ko-KR" altLang="en-US" dirty="0" err="1" smtClean="0"/>
              <a:t>두장은</a:t>
            </a:r>
            <a:r>
              <a:rPr lang="ko-KR" altLang="en-US" dirty="0" smtClean="0"/>
              <a:t> 필수에요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얼굴이 잘 보여야 해요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871128" y="1258813"/>
            <a:ext cx="1392874" cy="1376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27312" y="1258813"/>
            <a:ext cx="1392874" cy="1376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707904" y="548680"/>
            <a:ext cx="1656184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53036" y="116632"/>
            <a:ext cx="2887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이런식으로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두장이란</a:t>
            </a:r>
            <a:endParaRPr lang="en-US" altLang="ko-KR" sz="1000" dirty="0" smtClean="0"/>
          </a:p>
          <a:p>
            <a:r>
              <a:rPr lang="ko-KR" altLang="en-US" sz="1000" dirty="0" smtClean="0"/>
              <a:t>모범사진 예시 </a:t>
            </a:r>
            <a:r>
              <a:rPr lang="ko-KR" altLang="en-US" sz="1000" dirty="0" err="1" smtClean="0"/>
              <a:t>두장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여성회원이 가입인 경우는</a:t>
            </a:r>
            <a:endParaRPr lang="en-US" altLang="ko-KR" sz="1000" dirty="0" smtClean="0"/>
          </a:p>
          <a:p>
            <a:r>
              <a:rPr lang="ko-KR" altLang="en-US" sz="1000" dirty="0" smtClean="0"/>
              <a:t>여성 모범사진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남성회원이 가입인 경우는</a:t>
            </a:r>
            <a:endParaRPr lang="en-US" altLang="ko-KR" sz="1000" dirty="0" smtClean="0"/>
          </a:p>
          <a:p>
            <a:r>
              <a:rPr lang="ko-KR" altLang="en-US" sz="1000" dirty="0" smtClean="0"/>
              <a:t>남성 모범사진</a:t>
            </a:r>
            <a:endParaRPr lang="en-US" altLang="ko-KR" sz="10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762268" y="3224801"/>
            <a:ext cx="1008112" cy="996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86404" y="3224801"/>
            <a:ext cx="1008112" cy="996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82076" y="3224801"/>
            <a:ext cx="1008112" cy="996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55576" y="4520945"/>
            <a:ext cx="1008112" cy="996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79712" y="4520945"/>
            <a:ext cx="1008112" cy="996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75384" y="4520945"/>
            <a:ext cx="1008112" cy="996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611560" y="2864761"/>
            <a:ext cx="3672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00" y="37288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메인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71600" y="336881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사진기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2195736" y="37288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필수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195736" y="336881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사진기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347864" y="351283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사진기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899592" y="480897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사진기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184850" y="480897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사진기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347864" y="480897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사진기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427984" y="3573016"/>
            <a:ext cx="428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사진 </a:t>
            </a:r>
            <a:r>
              <a:rPr lang="ko-KR" altLang="en-US" sz="1000" dirty="0" err="1" smtClean="0"/>
              <a:t>선택시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조절가능한</a:t>
            </a:r>
            <a:r>
              <a:rPr lang="ko-KR" altLang="en-US" sz="1000" dirty="0" smtClean="0"/>
              <a:t> 네모가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사진위에</a:t>
            </a:r>
            <a:r>
              <a:rPr lang="ko-KR" altLang="en-US" sz="1000" dirty="0" smtClean="0"/>
              <a:t> 있어 사진을 편히 </a:t>
            </a:r>
            <a:r>
              <a:rPr lang="ko-KR" altLang="en-US" sz="1000" dirty="0" err="1" smtClean="0"/>
              <a:t>자를수</a:t>
            </a:r>
            <a:r>
              <a:rPr lang="ko-KR" altLang="en-US" sz="1000" dirty="0" smtClean="0"/>
              <a:t> 있게</a:t>
            </a:r>
            <a:endParaRPr lang="en-US" altLang="ko-KR" sz="1000" dirty="0" smtClean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827584" y="5877272"/>
            <a:ext cx="1368152" cy="4860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627784" y="5877272"/>
            <a:ext cx="1368152" cy="4860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71600" y="59492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이전으로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771800" y="59492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가입완료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427984" y="1988840"/>
            <a:ext cx="44390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어떤 사진을 </a:t>
            </a:r>
            <a:r>
              <a:rPr lang="ko-KR" altLang="en-US" sz="1000" dirty="0" err="1" smtClean="0"/>
              <a:t>쓸건지</a:t>
            </a:r>
            <a:r>
              <a:rPr lang="ko-KR" altLang="en-US" sz="1000" dirty="0" smtClean="0"/>
              <a:t> 선택박스 뜸</a:t>
            </a:r>
            <a:endParaRPr lang="en-US" altLang="ko-KR" sz="1000" dirty="0" smtClean="0"/>
          </a:p>
          <a:p>
            <a:r>
              <a:rPr lang="ko-KR" altLang="en-US" sz="1000" dirty="0" smtClean="0"/>
              <a:t>사진앨범</a:t>
            </a:r>
            <a:endParaRPr lang="en-US" altLang="ko-KR" sz="1000" dirty="0" smtClean="0"/>
          </a:p>
          <a:p>
            <a:r>
              <a:rPr lang="ko-KR" altLang="en-US" sz="1000" dirty="0" smtClean="0"/>
              <a:t>카메라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필수사진이나 일반사진 </a:t>
            </a:r>
            <a:r>
              <a:rPr lang="ko-KR" altLang="en-US" sz="1000" dirty="0" err="1" smtClean="0"/>
              <a:t>누를시에는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메인사진</a:t>
            </a:r>
            <a:r>
              <a:rPr lang="ko-KR" altLang="en-US" sz="1000" dirty="0" smtClean="0"/>
              <a:t> 지정 이란 </a:t>
            </a:r>
            <a:r>
              <a:rPr lang="ko-KR" altLang="en-US" sz="1000" dirty="0" err="1" smtClean="0"/>
              <a:t>선택칸</a:t>
            </a:r>
            <a:r>
              <a:rPr lang="ko-KR" altLang="en-US" sz="1000" dirty="0" smtClean="0"/>
              <a:t> 하나 더 보임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즉 필수사진이나 일반사진 누르면</a:t>
            </a:r>
            <a:endParaRPr lang="en-US" altLang="ko-KR" sz="1000" dirty="0" smtClean="0"/>
          </a:p>
          <a:p>
            <a:r>
              <a:rPr lang="ko-KR" altLang="en-US" sz="1000" dirty="0" smtClean="0"/>
              <a:t>사진앨범</a:t>
            </a:r>
            <a:endParaRPr lang="en-US" altLang="ko-KR" sz="1000" dirty="0" smtClean="0"/>
          </a:p>
          <a:p>
            <a:r>
              <a:rPr lang="ko-KR" altLang="en-US" sz="1000" dirty="0" smtClean="0"/>
              <a:t>카메라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메인사진</a:t>
            </a:r>
            <a:r>
              <a:rPr lang="ko-KR" altLang="en-US" sz="1000" dirty="0" smtClean="0"/>
              <a:t> 지정</a:t>
            </a:r>
            <a:endParaRPr lang="en-US" altLang="ko-KR" sz="1000" dirty="0" smtClean="0"/>
          </a:p>
          <a:p>
            <a:r>
              <a:rPr lang="ko-KR" altLang="en-US" sz="1000" dirty="0" smtClean="0"/>
              <a:t>이렇게 돼요</a:t>
            </a:r>
            <a:endParaRPr lang="en-US" altLang="ko-KR" sz="10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4355976" y="4149080"/>
            <a:ext cx="24609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가입완료 누르면</a:t>
            </a:r>
            <a:endParaRPr lang="en-US" altLang="ko-KR" sz="1000" dirty="0" smtClean="0"/>
          </a:p>
          <a:p>
            <a:r>
              <a:rPr lang="ko-KR" altLang="en-US" sz="1000" dirty="0" smtClean="0"/>
              <a:t>정회원 승인까지 조금만 기다려주세요</a:t>
            </a:r>
            <a:r>
              <a:rPr lang="en-US" altLang="ko-KR" sz="1000" dirty="0" smtClean="0"/>
              <a:t>~</a:t>
            </a:r>
          </a:p>
          <a:p>
            <a:r>
              <a:rPr lang="ko-KR" altLang="en-US" sz="1000" dirty="0" smtClean="0"/>
              <a:t>메시지</a:t>
            </a:r>
            <a:endParaRPr lang="en-US" altLang="ko-KR" sz="1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4427984" y="5085184"/>
            <a:ext cx="2614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가입시</a:t>
            </a:r>
            <a:r>
              <a:rPr lang="ko-KR" altLang="en-US" sz="1000" dirty="0" smtClean="0"/>
              <a:t> 주어지는 하트</a:t>
            </a:r>
            <a:endParaRPr lang="en-US" altLang="ko-KR" sz="1000" dirty="0" smtClean="0"/>
          </a:p>
          <a:p>
            <a:r>
              <a:rPr lang="ko-KR" altLang="en-US" sz="1000" dirty="0" smtClean="0"/>
              <a:t>남자는 </a:t>
            </a:r>
            <a:r>
              <a:rPr lang="en-US" altLang="ko-KR" sz="1000" dirty="0" smtClean="0"/>
              <a:t>10</a:t>
            </a:r>
            <a:r>
              <a:rPr lang="ko-KR" altLang="en-US" sz="1000" dirty="0" smtClean="0"/>
              <a:t>개</a:t>
            </a:r>
            <a:endParaRPr lang="en-US" altLang="ko-KR" sz="1000" dirty="0" smtClean="0"/>
          </a:p>
          <a:p>
            <a:r>
              <a:rPr lang="ko-KR" altLang="en-US" sz="1000" dirty="0" smtClean="0"/>
              <a:t>여자는 </a:t>
            </a:r>
            <a:r>
              <a:rPr lang="en-US" altLang="ko-KR" sz="1000" dirty="0" smtClean="0"/>
              <a:t>30</a:t>
            </a:r>
            <a:r>
              <a:rPr lang="ko-KR" altLang="en-US" sz="1000" dirty="0" smtClean="0"/>
              <a:t>개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탈퇴후</a:t>
            </a:r>
            <a:r>
              <a:rPr lang="ko-KR" altLang="en-US" sz="1000" dirty="0" smtClean="0">
                <a:solidFill>
                  <a:srgbClr val="FF0000"/>
                </a:solidFill>
              </a:rPr>
              <a:t> 재가입시는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주어지는하트</a:t>
            </a:r>
            <a:r>
              <a:rPr lang="ko-KR" altLang="en-US" sz="1000" dirty="0" smtClean="0">
                <a:solidFill>
                  <a:srgbClr val="FF0000"/>
                </a:solidFill>
              </a:rPr>
              <a:t> 없음 </a:t>
            </a:r>
            <a:r>
              <a:rPr lang="en-US" altLang="ko-KR" sz="1000" dirty="0" smtClean="0">
                <a:solidFill>
                  <a:srgbClr val="FF0000"/>
                </a:solidFill>
              </a:rPr>
              <a:t>0</a:t>
            </a:r>
            <a:r>
              <a:rPr lang="ko-KR" altLang="en-US" sz="1000" dirty="0" smtClean="0">
                <a:solidFill>
                  <a:srgbClr val="FF0000"/>
                </a:solidFill>
              </a:rPr>
              <a:t>개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aphicFrame>
        <p:nvGraphicFramePr>
          <p:cNvPr id="34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88769"/>
              </p:ext>
            </p:extLst>
          </p:nvPr>
        </p:nvGraphicFramePr>
        <p:xfrm>
          <a:off x="7668344" y="105870"/>
          <a:ext cx="1314450" cy="919266"/>
        </p:xfrm>
        <a:graphic>
          <a:graphicData uri="http://schemas.openxmlformats.org/drawingml/2006/table">
            <a:tbl>
              <a:tblPr/>
              <a:tblGrid>
                <a:gridCol w="1314450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(16/07/08.)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사진 입력까지 되어야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적인 회원가입이 완료된 상태가 됨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회원가입 단계의 모든 내용은 필수 사항임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6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648784"/>
              </p:ext>
            </p:extLst>
          </p:nvPr>
        </p:nvGraphicFramePr>
        <p:xfrm>
          <a:off x="7740352" y="6287007"/>
          <a:ext cx="1314450" cy="431800"/>
        </p:xfrm>
        <a:graphic>
          <a:graphicData uri="http://schemas.openxmlformats.org/drawingml/2006/table">
            <a:tbl>
              <a:tblPr/>
              <a:tblGrid>
                <a:gridCol w="1314450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(16/07/11.)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추가 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9" name="Picture 2" descr="C:\Users\aa\Desktop\솔커기획\솔커전체디자인\06_사진등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3"/>
            <a:ext cx="3168352" cy="5779992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467544" y="836713"/>
            <a:ext cx="3168352" cy="5779991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43607" y="2924944"/>
            <a:ext cx="2188527" cy="13889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2651" y="2723607"/>
            <a:ext cx="4760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[P]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94810" y="3982400"/>
            <a:ext cx="443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취소</a:t>
            </a:r>
            <a:endParaRPr lang="en-US" altLang="ko-KR" sz="1000" dirty="0" smtClean="0"/>
          </a:p>
        </p:txBody>
      </p:sp>
      <p:sp>
        <p:nvSpPr>
          <p:cNvPr id="43" name="직사각형 42"/>
          <p:cNvSpPr/>
          <p:nvPr/>
        </p:nvSpPr>
        <p:spPr>
          <a:xfrm>
            <a:off x="1043608" y="2924944"/>
            <a:ext cx="2188526" cy="926306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30685" y="3021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정회원 승인까지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잠시 기다려 주세요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43607" y="3851250"/>
            <a:ext cx="1094556" cy="462615"/>
          </a:xfrm>
          <a:prstGeom prst="rect">
            <a:avLst/>
          </a:prstGeom>
          <a:noFill/>
          <a:ln w="3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142651" y="3851250"/>
            <a:ext cx="1089483" cy="462615"/>
          </a:xfrm>
          <a:prstGeom prst="rect">
            <a:avLst/>
          </a:prstGeom>
          <a:noFill/>
          <a:ln w="3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167017" y="3987733"/>
            <a:ext cx="1045130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내 프로필 보기</a:t>
            </a:r>
            <a:endParaRPr lang="en-US" altLang="ko-KR" sz="10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1043607" y="3224453"/>
            <a:ext cx="216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프로필에 얼굴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잘보이는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사진 올리셨는지 미리 확인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부탁드려요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직사각형 38"/>
          <p:cNvSpPr>
            <a:spLocks noChangeArrowheads="1"/>
          </p:cNvSpPr>
          <p:nvPr/>
        </p:nvSpPr>
        <p:spPr bwMode="auto">
          <a:xfrm>
            <a:off x="456725" y="836713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05137"/>
              </p:ext>
            </p:extLst>
          </p:nvPr>
        </p:nvGraphicFramePr>
        <p:xfrm>
          <a:off x="118582" y="98549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855198"/>
                <a:gridCol w="2326412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닉네임 검색페이지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50750"/>
              </p:ext>
            </p:extLst>
          </p:nvPr>
        </p:nvGraphicFramePr>
        <p:xfrm>
          <a:off x="6588224" y="583606"/>
          <a:ext cx="2437195" cy="1780530"/>
        </p:xfrm>
        <a:graphic>
          <a:graphicData uri="http://schemas.openxmlformats.org/drawingml/2006/table">
            <a:tbl>
              <a:tblPr/>
              <a:tblGrid>
                <a:gridCol w="216024"/>
                <a:gridCol w="2221171"/>
              </a:tblGrid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딤처리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팝업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2[P]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가입완료 버튼 선택 시 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확인 선택 시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: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솔커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광장페이지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내 프로필 보기 선택 시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: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프로필 수정 페이지 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비정회원이 프로필 수정 페이지로 진입 시 해당 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항목은 노출되지 않음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6" name="직사각형 38"/>
          <p:cNvSpPr>
            <a:spLocks noChangeArrowheads="1"/>
          </p:cNvSpPr>
          <p:nvPr/>
        </p:nvSpPr>
        <p:spPr bwMode="auto">
          <a:xfrm>
            <a:off x="1030685" y="2715394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57" name="Picture 2" descr="C:\Users\aa\Desktop\솔커기획\솔커전체디자인\14_프로필-수정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7259" y="850405"/>
            <a:ext cx="2458210" cy="5779993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3807734" y="4232438"/>
            <a:ext cx="2458210" cy="32011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818012" y="5443618"/>
            <a:ext cx="2458210" cy="91332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38"/>
          <p:cNvSpPr>
            <a:spLocks noChangeArrowheads="1"/>
          </p:cNvSpPr>
          <p:nvPr/>
        </p:nvSpPr>
        <p:spPr bwMode="auto">
          <a:xfrm>
            <a:off x="3720543" y="4124373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3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60" name="직사각형 38"/>
          <p:cNvSpPr>
            <a:spLocks noChangeArrowheads="1"/>
          </p:cNvSpPr>
          <p:nvPr/>
        </p:nvSpPr>
        <p:spPr bwMode="auto">
          <a:xfrm>
            <a:off x="3765901" y="5338843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3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a\Desktop\솔썸기획\참조사진1_가입\Screenshot_2016-03-19-22-35-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3538724" cy="6291064"/>
          </a:xfrm>
          <a:prstGeom prst="rect">
            <a:avLst/>
          </a:prstGeom>
          <a:noFill/>
        </p:spPr>
      </p:pic>
      <p:pic>
        <p:nvPicPr>
          <p:cNvPr id="7171" name="Picture 3" descr="C:\Users\aa\Desktop\솔썸기획\참조사진1_가입\Screenshot_2016-03-19-22-36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04664"/>
            <a:ext cx="3498219" cy="62190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a\Desktop\솔썸기획\참조사진1_가입\Screenshot_2016-03-19-22-36-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3523320" cy="6263680"/>
          </a:xfrm>
          <a:prstGeom prst="rect">
            <a:avLst/>
          </a:prstGeom>
          <a:noFill/>
        </p:spPr>
      </p:pic>
      <p:pic>
        <p:nvPicPr>
          <p:cNvPr id="8195" name="Picture 3" descr="C:\Users\aa\Desktop\솔썸기획\참조사진1_가입\Screenshot_2016-03-19-22-36-4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764704"/>
            <a:ext cx="2895976" cy="5148402"/>
          </a:xfrm>
          <a:prstGeom prst="rect">
            <a:avLst/>
          </a:prstGeom>
          <a:noFill/>
        </p:spPr>
      </p:pic>
      <p:pic>
        <p:nvPicPr>
          <p:cNvPr id="8196" name="Picture 4" descr="C:\Users\aa\Desktop\솔썸기획\참조사진1_가입\Screenshot_2016-03-19-22-36-5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764704"/>
            <a:ext cx="2878990" cy="51182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5051" y="44624"/>
            <a:ext cx="2026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회원가입 시 하트</a:t>
            </a:r>
            <a:endParaRPr lang="ko-KR" altLang="en-US" sz="1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17396" y="1196752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일반가입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29268" y="1196752"/>
            <a:ext cx="1096737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남자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29268" y="1772816"/>
            <a:ext cx="1096737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여자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67545" y="3717032"/>
            <a:ext cx="1096737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초대 가입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245588" y="3717032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본인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45588" y="4293096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친구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7396" y="5877272"/>
            <a:ext cx="6979237" cy="432048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rgbClr val="FF0000"/>
                </a:solidFill>
              </a:rPr>
              <a:t>초대회원 </a:t>
            </a:r>
            <a:r>
              <a:rPr lang="en-US" altLang="ko-KR" sz="1050" dirty="0" smtClean="0">
                <a:solidFill>
                  <a:srgbClr val="FF0000"/>
                </a:solidFill>
              </a:rPr>
              <a:t>10</a:t>
            </a:r>
            <a:r>
              <a:rPr lang="ko-KR" altLang="en-US" sz="1050" dirty="0" smtClean="0">
                <a:solidFill>
                  <a:srgbClr val="FF0000"/>
                </a:solidFill>
              </a:rPr>
              <a:t>명 제한 </a:t>
            </a:r>
            <a:r>
              <a:rPr lang="en-US" altLang="ko-KR" sz="1050" dirty="0" smtClean="0">
                <a:solidFill>
                  <a:srgbClr val="FF0000"/>
                </a:solidFill>
              </a:rPr>
              <a:t>:</a:t>
            </a:r>
            <a:r>
              <a:rPr lang="ko-KR" altLang="en-US" sz="1050" dirty="0" smtClean="0">
                <a:solidFill>
                  <a:srgbClr val="FF0000"/>
                </a:solidFill>
              </a:rPr>
              <a:t> 초대한 사람 중 정회원이 되는 </a:t>
            </a:r>
            <a:r>
              <a:rPr lang="en-US" altLang="ko-KR" sz="1050" dirty="0" smtClean="0">
                <a:solidFill>
                  <a:srgbClr val="FF0000"/>
                </a:solidFill>
              </a:rPr>
              <a:t>10</a:t>
            </a:r>
            <a:r>
              <a:rPr lang="ko-KR" altLang="en-US" sz="1050" dirty="0" smtClean="0">
                <a:solidFill>
                  <a:srgbClr val="FF0000"/>
                </a:solidFill>
              </a:rPr>
              <a:t>명이 되는 순간 초대는 할 수 없게 됩니다</a:t>
            </a:r>
            <a:r>
              <a:rPr lang="en-US" altLang="ko-KR" sz="1050" dirty="0" smtClean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cxnSp>
        <p:nvCxnSpPr>
          <p:cNvPr id="18" name="직선 화살표 연결선 17"/>
          <p:cNvCxnSpPr>
            <a:stCxn id="6" idx="3"/>
            <a:endCxn id="7" idx="1"/>
          </p:cNvCxnSpPr>
          <p:nvPr/>
        </p:nvCxnSpPr>
        <p:spPr>
          <a:xfrm>
            <a:off x="1514430" y="1412776"/>
            <a:ext cx="61483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" idx="3"/>
            <a:endCxn id="8" idx="1"/>
          </p:cNvCxnSpPr>
          <p:nvPr/>
        </p:nvCxnSpPr>
        <p:spPr>
          <a:xfrm>
            <a:off x="1514430" y="1412776"/>
            <a:ext cx="614838" cy="576064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9" idx="3"/>
            <a:endCxn id="10" idx="1"/>
          </p:cNvCxnSpPr>
          <p:nvPr/>
        </p:nvCxnSpPr>
        <p:spPr>
          <a:xfrm>
            <a:off x="1564282" y="3933056"/>
            <a:ext cx="68130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9" idx="3"/>
            <a:endCxn id="11" idx="1"/>
          </p:cNvCxnSpPr>
          <p:nvPr/>
        </p:nvCxnSpPr>
        <p:spPr>
          <a:xfrm>
            <a:off x="1564282" y="3933056"/>
            <a:ext cx="681306" cy="576064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239655" y="3255276"/>
            <a:ext cx="1861130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가입한 회원이 남자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239655" y="3789040"/>
            <a:ext cx="1861130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가입한 회원이 여자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499599" y="3255276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99599" y="3789040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239655" y="4365104"/>
            <a:ext cx="1861130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친구가 남자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239655" y="4941168"/>
            <a:ext cx="1861130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친구가 여자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99599" y="4365104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10+15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99599" y="4941168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30+15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0" name="꺾인 연결선 39"/>
          <p:cNvCxnSpPr>
            <a:stCxn id="10" idx="3"/>
            <a:endCxn id="30" idx="1"/>
          </p:cNvCxnSpPr>
          <p:nvPr/>
        </p:nvCxnSpPr>
        <p:spPr>
          <a:xfrm>
            <a:off x="3242621" y="3933056"/>
            <a:ext cx="997034" cy="72008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0" idx="3"/>
            <a:endCxn id="29" idx="1"/>
          </p:cNvCxnSpPr>
          <p:nvPr/>
        </p:nvCxnSpPr>
        <p:spPr>
          <a:xfrm flipV="1">
            <a:off x="3242621" y="3471300"/>
            <a:ext cx="997034" cy="461756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1" idx="3"/>
            <a:endCxn id="33" idx="1"/>
          </p:cNvCxnSpPr>
          <p:nvPr/>
        </p:nvCxnSpPr>
        <p:spPr>
          <a:xfrm>
            <a:off x="3242621" y="4509120"/>
            <a:ext cx="997034" cy="72008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1" idx="3"/>
            <a:endCxn id="34" idx="1"/>
          </p:cNvCxnSpPr>
          <p:nvPr/>
        </p:nvCxnSpPr>
        <p:spPr>
          <a:xfrm>
            <a:off x="3242621" y="4509120"/>
            <a:ext cx="997034" cy="648072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3"/>
            <a:endCxn id="31" idx="1"/>
          </p:cNvCxnSpPr>
          <p:nvPr/>
        </p:nvCxnSpPr>
        <p:spPr>
          <a:xfrm>
            <a:off x="6100785" y="3471300"/>
            <a:ext cx="39881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0" idx="3"/>
            <a:endCxn id="32" idx="1"/>
          </p:cNvCxnSpPr>
          <p:nvPr/>
        </p:nvCxnSpPr>
        <p:spPr>
          <a:xfrm>
            <a:off x="6100785" y="4005064"/>
            <a:ext cx="39881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3" idx="3"/>
            <a:endCxn id="35" idx="1"/>
          </p:cNvCxnSpPr>
          <p:nvPr/>
        </p:nvCxnSpPr>
        <p:spPr>
          <a:xfrm>
            <a:off x="6100785" y="4581128"/>
            <a:ext cx="39881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4" idx="3"/>
            <a:endCxn id="36" idx="1"/>
          </p:cNvCxnSpPr>
          <p:nvPr/>
        </p:nvCxnSpPr>
        <p:spPr>
          <a:xfrm>
            <a:off x="6100785" y="5157192"/>
            <a:ext cx="39881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4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a\Desktop\솔썸기획\참조사진1_가입\Screenshot_2016-03-19-22-38-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18" y="20354"/>
            <a:ext cx="3847356" cy="6839744"/>
          </a:xfrm>
          <a:prstGeom prst="rect">
            <a:avLst/>
          </a:prstGeom>
          <a:noFill/>
        </p:spPr>
      </p:pic>
      <p:pic>
        <p:nvPicPr>
          <p:cNvPr id="9219" name="Picture 3" descr="C:\Users\aa\Desktop\솔썸기획\참조사진1_가입\Screenshot_2016-03-19-22-38-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4854" y="29702"/>
            <a:ext cx="3816424" cy="67847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340768"/>
            <a:ext cx="2358338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위 가입 절차에서</a:t>
            </a:r>
            <a:endParaRPr lang="en-US" altLang="ko-KR" sz="1100" dirty="0" smtClean="0"/>
          </a:p>
          <a:p>
            <a:r>
              <a:rPr lang="ko-KR" altLang="en-US" sz="1100" dirty="0" smtClean="0"/>
              <a:t>휴대폰 문자 인증번호가 </a:t>
            </a:r>
            <a:r>
              <a:rPr lang="ko-KR" altLang="en-US" sz="1100" dirty="0" err="1" smtClean="0"/>
              <a:t>갈때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err="1" smtClean="0"/>
              <a:t>솔썸</a:t>
            </a:r>
            <a:r>
              <a:rPr lang="ko-KR" altLang="en-US" sz="1100" dirty="0" smtClean="0"/>
              <a:t> 연락처로 가지는데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이미 가입된 휴대폰 번호인 경우는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휴대폰 문자 인증 단계에서</a:t>
            </a:r>
            <a:endParaRPr lang="en-US" altLang="ko-KR" sz="1100" dirty="0" smtClean="0"/>
          </a:p>
          <a:p>
            <a:r>
              <a:rPr lang="ko-KR" altLang="en-US" sz="1100" dirty="0" smtClean="0"/>
              <a:t>해당 번호로 가입된 아이디</a:t>
            </a:r>
            <a:endParaRPr lang="en-US" altLang="ko-KR" sz="1100" dirty="0" smtClean="0"/>
          </a:p>
          <a:p>
            <a:r>
              <a:rPr lang="en-US" altLang="ko-KR" sz="1100" dirty="0" smtClean="0">
                <a:hlinkClick r:id="rId2"/>
              </a:rPr>
              <a:t>artd389@gmail.com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이 있습니다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확인 후 로그인 해주시거나</a:t>
            </a:r>
            <a:endParaRPr lang="en-US" altLang="ko-KR" sz="1100" dirty="0" smtClean="0"/>
          </a:p>
          <a:p>
            <a:r>
              <a:rPr lang="ko-KR" altLang="en-US" sz="1100" dirty="0" smtClean="0"/>
              <a:t>답장으로 문의주세요</a:t>
            </a:r>
            <a:r>
              <a:rPr lang="en-US" altLang="ko-KR" sz="1100" dirty="0" smtClean="0"/>
              <a:t>~</a:t>
            </a:r>
          </a:p>
          <a:p>
            <a:endParaRPr lang="en-US" altLang="ko-KR" sz="1100" dirty="0" smtClean="0"/>
          </a:p>
          <a:p>
            <a:r>
              <a:rPr lang="ko-KR" altLang="en-US" sz="1100" dirty="0" err="1" smtClean="0"/>
              <a:t>알림메시지가</a:t>
            </a:r>
            <a:r>
              <a:rPr lang="ko-KR" altLang="en-US" sz="1100" dirty="0" smtClean="0"/>
              <a:t> 뜸</a:t>
            </a:r>
            <a:endParaRPr lang="en-US" altLang="ko-KR" sz="11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716016" y="1412776"/>
            <a:ext cx="2167581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프로필 사진이 부적절할 경우</a:t>
            </a:r>
            <a:endParaRPr lang="en-US" altLang="ko-KR" sz="1100" dirty="0" smtClean="0"/>
          </a:p>
          <a:p>
            <a:r>
              <a:rPr lang="ko-KR" altLang="en-US" sz="1100" dirty="0" smtClean="0"/>
              <a:t>다음과 같은</a:t>
            </a:r>
            <a:endParaRPr lang="en-US" altLang="ko-KR" sz="1100" dirty="0" smtClean="0"/>
          </a:p>
          <a:p>
            <a:r>
              <a:rPr lang="ko-KR" altLang="en-US" sz="1100" dirty="0" smtClean="0"/>
              <a:t>안내 문자를 관리자 페이지에서</a:t>
            </a:r>
            <a:endParaRPr lang="en-US" altLang="ko-KR" sz="1100" dirty="0" smtClean="0"/>
          </a:p>
          <a:p>
            <a:r>
              <a:rPr lang="ko-KR" altLang="en-US" sz="1100" dirty="0" smtClean="0"/>
              <a:t>보낼 수 있음</a:t>
            </a:r>
            <a:endParaRPr lang="en-US" altLang="ko-KR" sz="1100" dirty="0" smtClean="0"/>
          </a:p>
          <a:p>
            <a:r>
              <a:rPr lang="ko-KR" altLang="en-US" sz="1100" dirty="0" smtClean="0"/>
              <a:t>물론 문자내용 수정해서 </a:t>
            </a:r>
            <a:endParaRPr lang="en-US" altLang="ko-KR" sz="1100" dirty="0" smtClean="0"/>
          </a:p>
          <a:p>
            <a:r>
              <a:rPr lang="ko-KR" altLang="en-US" sz="1100" dirty="0" err="1" smtClean="0"/>
              <a:t>보낼수도</a:t>
            </a:r>
            <a:r>
              <a:rPr lang="ko-KR" altLang="en-US" sz="1100" dirty="0" smtClean="0"/>
              <a:t> 있음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err="1" smtClean="0"/>
              <a:t>솔커입니다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프로필에 얼굴 잘 보이는 사진</a:t>
            </a:r>
            <a:endParaRPr lang="en-US" altLang="ko-KR" sz="1100" dirty="0" smtClean="0"/>
          </a:p>
          <a:p>
            <a:r>
              <a:rPr lang="ko-KR" altLang="en-US" sz="1100" dirty="0" smtClean="0"/>
              <a:t>올려주시면 정회원 </a:t>
            </a:r>
            <a:r>
              <a:rPr lang="ko-KR" altLang="en-US" sz="1100" dirty="0" err="1" smtClean="0"/>
              <a:t>되실거에요</a:t>
            </a:r>
            <a:endParaRPr lang="en-US" altLang="ko-KR" sz="1100" dirty="0" smtClean="0"/>
          </a:p>
          <a:p>
            <a:r>
              <a:rPr lang="ko-KR" altLang="en-US" sz="1100" dirty="0" err="1" smtClean="0"/>
              <a:t>부탁드려요</a:t>
            </a:r>
            <a:r>
              <a:rPr lang="en-US" altLang="ko-KR" sz="1100" dirty="0" smtClean="0"/>
              <a:t>~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C:\Users\aa\Desktop\솔썸기획\참조사진2_가입\Screenshot_2016-03-18-19-51-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640"/>
            <a:ext cx="3645783" cy="6481392"/>
          </a:xfrm>
          <a:prstGeom prst="rect">
            <a:avLst/>
          </a:prstGeom>
          <a:noFill/>
        </p:spPr>
      </p:pic>
      <p:pic>
        <p:nvPicPr>
          <p:cNvPr id="12292" name="Picture 4" descr="C:\Users\aa\Desktop\솔썸기획\참조사진2_가입\Screenshot_2016-03-18-19-53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88640"/>
            <a:ext cx="3670884" cy="6526016"/>
          </a:xfrm>
          <a:prstGeom prst="rect">
            <a:avLst/>
          </a:prstGeom>
          <a:noFill/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2411760" y="836712"/>
            <a:ext cx="1584176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67944" y="1340768"/>
            <a:ext cx="93968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솔커</a:t>
            </a:r>
            <a:endParaRPr lang="en-US" altLang="ko-KR" sz="1100" dirty="0" smtClean="0"/>
          </a:p>
          <a:p>
            <a:r>
              <a:rPr lang="ko-KR" altLang="en-US" sz="1100" dirty="0" smtClean="0"/>
              <a:t>휴대폰</a:t>
            </a:r>
            <a:endParaRPr lang="en-US" altLang="ko-KR" sz="1100" dirty="0" smtClean="0"/>
          </a:p>
          <a:p>
            <a:r>
              <a:rPr lang="ko-KR" altLang="en-US" sz="1100" dirty="0" smtClean="0"/>
              <a:t>번호로</a:t>
            </a:r>
            <a:endParaRPr lang="en-US" altLang="ko-KR" sz="1100" dirty="0" smtClean="0"/>
          </a:p>
          <a:p>
            <a:r>
              <a:rPr lang="ko-KR" altLang="en-US" sz="1100" dirty="0" smtClean="0"/>
              <a:t>하려 합니다</a:t>
            </a:r>
            <a:endParaRPr lang="en-US" altLang="ko-KR" sz="1100" dirty="0" smtClean="0"/>
          </a:p>
          <a:p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51920" y="1196752"/>
            <a:ext cx="4262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회원가입 완료되면 자동으로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로그인 상태가 되어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이와같은</a:t>
            </a:r>
            <a:r>
              <a:rPr lang="ko-KR" altLang="en-US" sz="1000" dirty="0" smtClean="0"/>
              <a:t> 화면을 볼일은 없음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앱을</a:t>
            </a:r>
            <a:r>
              <a:rPr lang="ko-KR" altLang="en-US" sz="1000" dirty="0" smtClean="0"/>
              <a:t> 껐다 켜도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휴대폰을 껐다 켜도 언제나 로그인 상태</a:t>
            </a:r>
            <a:endParaRPr lang="en-US" altLang="ko-KR" sz="1000" dirty="0" smtClean="0"/>
          </a:p>
          <a:p>
            <a:r>
              <a:rPr lang="ko-KR" altLang="en-US" sz="1000" dirty="0" smtClean="0"/>
              <a:t>스스로 로그아웃을 했을 때만 로그아웃상태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하지만 </a:t>
            </a:r>
            <a:r>
              <a:rPr lang="ko-KR" altLang="en-US" sz="1000" dirty="0" err="1" smtClean="0"/>
              <a:t>로그아웃했다</a:t>
            </a:r>
            <a:r>
              <a:rPr lang="ko-KR" altLang="en-US" sz="1000" dirty="0" smtClean="0"/>
              <a:t> 다시 로그인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하는 경우는 </a:t>
            </a:r>
            <a:r>
              <a:rPr lang="ko-KR" altLang="en-US" sz="1000" dirty="0" err="1" smtClean="0"/>
              <a:t>이와같은</a:t>
            </a:r>
            <a:r>
              <a:rPr lang="ko-KR" altLang="en-US" sz="1000" dirty="0" smtClean="0"/>
              <a:t> 화면을 </a:t>
            </a:r>
            <a:r>
              <a:rPr lang="ko-KR" altLang="en-US" sz="1000" dirty="0" err="1" smtClean="0"/>
              <a:t>보게됨</a:t>
            </a:r>
            <a:endParaRPr lang="en-US" altLang="ko-KR" sz="1000" dirty="0" smtClean="0"/>
          </a:p>
          <a:p>
            <a:r>
              <a:rPr lang="ko-KR" altLang="en-US" sz="1000" dirty="0" smtClean="0"/>
              <a:t>하단에 회원가입 버튼도 보임</a:t>
            </a:r>
            <a:endParaRPr lang="en-US" altLang="ko-KR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923928" y="3356992"/>
            <a:ext cx="30636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이메일아이디와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비밀번호찾기에서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err="1" smtClean="0"/>
              <a:t>가입시</a:t>
            </a:r>
            <a:r>
              <a:rPr lang="ko-KR" altLang="en-US" sz="1100" dirty="0" smtClean="0"/>
              <a:t> 사용한 휴대폰 번호를</a:t>
            </a:r>
            <a:endParaRPr lang="en-US" altLang="ko-KR" sz="1100" dirty="0" smtClean="0"/>
          </a:p>
          <a:p>
            <a:r>
              <a:rPr lang="ko-KR" altLang="en-US" sz="1100" dirty="0" smtClean="0"/>
              <a:t>입력하면 </a:t>
            </a:r>
            <a:r>
              <a:rPr lang="ko-KR" altLang="en-US" sz="1100" dirty="0" err="1" smtClean="0"/>
              <a:t>이메일</a:t>
            </a:r>
            <a:r>
              <a:rPr lang="ko-KR" altLang="en-US" sz="1100" dirty="0" smtClean="0"/>
              <a:t> 아이디를 문자로 보내주고</a:t>
            </a:r>
            <a:endParaRPr lang="en-US" altLang="ko-KR" sz="1100" dirty="0" smtClean="0"/>
          </a:p>
          <a:p>
            <a:r>
              <a:rPr lang="ko-KR" altLang="en-US" sz="1100" dirty="0" smtClean="0"/>
              <a:t>비밀번호 찾기로 임시비밀번호를 </a:t>
            </a:r>
            <a:r>
              <a:rPr lang="ko-KR" altLang="en-US" sz="1100" dirty="0" err="1" smtClean="0"/>
              <a:t>받게되면</a:t>
            </a:r>
            <a:endParaRPr lang="ko-KR" altLang="en-US" sz="1100" dirty="0" smtClean="0"/>
          </a:p>
          <a:p>
            <a:r>
              <a:rPr lang="ko-KR" altLang="en-US" sz="1100" dirty="0" smtClean="0"/>
              <a:t>임시비밀번호를 문자와 </a:t>
            </a:r>
            <a:r>
              <a:rPr lang="ko-KR" altLang="en-US" sz="1100" dirty="0" err="1" smtClean="0"/>
              <a:t>이메일로</a:t>
            </a:r>
            <a:r>
              <a:rPr lang="ko-KR" altLang="en-US" sz="1100" dirty="0" smtClean="0"/>
              <a:t> 같이 보내줌</a:t>
            </a:r>
            <a:endParaRPr lang="en-US" altLang="ko-KR" sz="11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07504" y="404664"/>
            <a:ext cx="3672408" cy="5904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75656" y="54868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/>
              <a:t>솔커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196752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(E-mail)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568" y="2060848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1964" y="21328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3568" y="2996952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3568" y="306896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페이스북</a:t>
            </a:r>
            <a:r>
              <a:rPr lang="ko-KR" altLang="en-US" sz="1600" dirty="0" smtClean="0"/>
              <a:t> 계정으로 로그인</a:t>
            </a:r>
            <a:endParaRPr lang="ko-KR" altLang="en-US" sz="16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83568" y="4246775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18916" y="4311568"/>
            <a:ext cx="286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네이버메일</a:t>
            </a:r>
            <a:r>
              <a:rPr lang="ko-KR" altLang="en-US" sz="1600" dirty="0" smtClean="0"/>
              <a:t> 계정으로 로그인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80449" y="4859868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02422" y="5686935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69637" y="57589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83568" y="3645024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568" y="3717032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카카오톡</a:t>
            </a:r>
            <a:r>
              <a:rPr lang="ko-KR" altLang="en-US" sz="1600" dirty="0" smtClean="0"/>
              <a:t> 계정으로 로그인</a:t>
            </a:r>
            <a:endParaRPr lang="ko-KR" altLang="en-US" sz="1600" dirty="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347864" y="5013176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11960" y="4941168"/>
            <a:ext cx="31133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아이디나 비밀번호를 찾기 위해 여기를 누르면</a:t>
            </a:r>
            <a:endParaRPr lang="en-US" altLang="ko-KR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404664"/>
            <a:ext cx="3672408" cy="5904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75656" y="54868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/>
              <a:t>솔커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96752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(E-mail)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83568" y="2060848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91964" y="21328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3568" y="2996952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3568" y="306896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페이스북</a:t>
            </a:r>
            <a:r>
              <a:rPr lang="ko-KR" altLang="en-US" sz="1600" dirty="0" smtClean="0"/>
              <a:t> 계정으로 로그인</a:t>
            </a:r>
            <a:endParaRPr lang="ko-KR" altLang="en-US" sz="1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568" y="4246775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8916" y="4311568"/>
            <a:ext cx="286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네이버메일</a:t>
            </a:r>
            <a:r>
              <a:rPr lang="ko-KR" altLang="en-US" sz="1600" dirty="0" smtClean="0"/>
              <a:t> 계정으로 로그인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780449" y="4859868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2422" y="5686935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69637" y="57589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83568" y="3645024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3717032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00B050"/>
                </a:solidFill>
              </a:rPr>
              <a:t>카카오톡</a:t>
            </a:r>
            <a:r>
              <a:rPr lang="ko-KR" altLang="en-US" sz="1600" dirty="0" smtClean="0">
                <a:solidFill>
                  <a:srgbClr val="00B050"/>
                </a:solidFill>
              </a:rPr>
              <a:t> 계정으로 로그인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9552" y="3068960"/>
            <a:ext cx="2880320" cy="1800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27584" y="335699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(E-mail)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7584" y="41490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cxnSp>
        <p:nvCxnSpPr>
          <p:cNvPr id="31" name="직선 연결선 30"/>
          <p:cNvCxnSpPr>
            <a:stCxn id="18" idx="1"/>
            <a:endCxn id="18" idx="3"/>
          </p:cNvCxnSpPr>
          <p:nvPr/>
        </p:nvCxnSpPr>
        <p:spPr>
          <a:xfrm>
            <a:off x="539552" y="3969060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3203848" y="3140968"/>
            <a:ext cx="1368152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72000" y="2996952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선택하란 문구 나오고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404664"/>
            <a:ext cx="3672408" cy="5904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75656" y="54868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/>
              <a:t>솔커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96752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(E-mail)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83568" y="2060848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91964" y="21328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3568" y="3238663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3568" y="3310671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페이스북</a:t>
            </a:r>
            <a:r>
              <a:rPr lang="ko-KR" altLang="en-US" sz="1600" dirty="0" smtClean="0"/>
              <a:t> 계정으로 로그인</a:t>
            </a:r>
            <a:endParaRPr lang="ko-KR" altLang="en-US" sz="1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568" y="4246775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8916" y="4311568"/>
            <a:ext cx="286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네이버메일</a:t>
            </a:r>
            <a:r>
              <a:rPr lang="ko-KR" altLang="en-US" sz="1600" dirty="0" smtClean="0"/>
              <a:t> 계정으로 로그인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780449" y="4859868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2422" y="5686935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69637" y="57589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83568" y="3645024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3717032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00B050"/>
                </a:solidFill>
              </a:rPr>
              <a:t>카카오톡</a:t>
            </a:r>
            <a:r>
              <a:rPr lang="ko-KR" altLang="en-US" sz="1600" dirty="0" smtClean="0">
                <a:solidFill>
                  <a:srgbClr val="00B050"/>
                </a:solidFill>
              </a:rPr>
              <a:t> 계정으로 로그인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7544" y="2852936"/>
            <a:ext cx="3024336" cy="20162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467544" y="3645024"/>
            <a:ext cx="3024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0131" y="3113119"/>
            <a:ext cx="31261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 smtClean="0"/>
              <a:t>가입시</a:t>
            </a:r>
            <a:r>
              <a:rPr lang="ko-KR" altLang="en-US" sz="1100" dirty="0" smtClean="0"/>
              <a:t> 사용한 휴대폰 번호를 적어주세요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그 휴대폰 번호로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아이디</a:t>
            </a:r>
            <a:r>
              <a:rPr lang="en-US" altLang="ko-KR" sz="1100" dirty="0" smtClean="0"/>
              <a:t>(E-mail)</a:t>
            </a:r>
            <a:r>
              <a:rPr lang="ko-KR" altLang="en-US" sz="1100" dirty="0" smtClean="0"/>
              <a:t>를 보내드려요</a:t>
            </a:r>
            <a:endParaRPr lang="ko-KR" altLang="en-US" sz="11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467544" y="4221088"/>
            <a:ext cx="3024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5" idx="1"/>
          </p:cNvCxnSpPr>
          <p:nvPr/>
        </p:nvCxnSpPr>
        <p:spPr>
          <a:xfrm flipH="1">
            <a:off x="1187624" y="3860468"/>
            <a:ext cx="2952328" cy="1445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39952" y="3645024"/>
            <a:ext cx="2449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전화번호 </a:t>
            </a:r>
            <a:r>
              <a:rPr lang="ko-KR" altLang="en-US" sz="1100" dirty="0" err="1" smtClean="0"/>
              <a:t>적는칸으로</a:t>
            </a:r>
            <a:r>
              <a:rPr lang="ko-KR" altLang="en-US" sz="1100" dirty="0" smtClean="0"/>
              <a:t> 어서 적으라는</a:t>
            </a:r>
            <a:endParaRPr lang="en-US" altLang="ko-KR" sz="1100" dirty="0" smtClean="0"/>
          </a:p>
          <a:p>
            <a:r>
              <a:rPr lang="ko-KR" altLang="en-US" sz="1100" dirty="0" smtClean="0"/>
              <a:t>커서 깜빡이고 있어요</a:t>
            </a:r>
            <a:endParaRPr lang="ko-KR" altLang="en-US" sz="11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2016656" y="422108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71600" y="4365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339752" y="4365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139952" y="270892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아이디 찾기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404664"/>
            <a:ext cx="3672408" cy="5904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75656" y="54868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/>
              <a:t>솔커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96752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(E-mail)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83568" y="2060848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91964" y="21328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3568" y="3238663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3568" y="3310671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페이스북</a:t>
            </a:r>
            <a:r>
              <a:rPr lang="ko-KR" altLang="en-US" sz="1600" dirty="0" smtClean="0"/>
              <a:t> 계정으로 로그인</a:t>
            </a:r>
            <a:endParaRPr lang="ko-KR" altLang="en-US" sz="1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568" y="4246775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8916" y="4311568"/>
            <a:ext cx="286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네이버메일</a:t>
            </a:r>
            <a:r>
              <a:rPr lang="ko-KR" altLang="en-US" sz="1600" dirty="0" smtClean="0"/>
              <a:t> 계정으로 로그인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780449" y="4859868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2422" y="5686935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69637" y="57589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83568" y="3645024"/>
            <a:ext cx="259228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3717032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00B050"/>
                </a:solidFill>
              </a:rPr>
              <a:t>카카오톡</a:t>
            </a:r>
            <a:r>
              <a:rPr lang="ko-KR" altLang="en-US" sz="1600" dirty="0" smtClean="0">
                <a:solidFill>
                  <a:srgbClr val="00B050"/>
                </a:solidFill>
              </a:rPr>
              <a:t> 계정으로 로그인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7544" y="2852936"/>
            <a:ext cx="3024336" cy="20162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467544" y="3645024"/>
            <a:ext cx="3024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67544" y="4221088"/>
            <a:ext cx="3024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5" idx="1"/>
          </p:cNvCxnSpPr>
          <p:nvPr/>
        </p:nvCxnSpPr>
        <p:spPr>
          <a:xfrm flipH="1">
            <a:off x="1187624" y="3860468"/>
            <a:ext cx="2952328" cy="1445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39952" y="3645024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아이디 </a:t>
            </a:r>
            <a:r>
              <a:rPr lang="ko-KR" altLang="en-US" sz="1100" dirty="0" err="1" smtClean="0"/>
              <a:t>적는칸으로</a:t>
            </a:r>
            <a:r>
              <a:rPr lang="ko-KR" altLang="en-US" sz="1100" dirty="0" smtClean="0"/>
              <a:t> 어서 적으라는</a:t>
            </a:r>
            <a:endParaRPr lang="en-US" altLang="ko-KR" sz="1100" dirty="0" smtClean="0"/>
          </a:p>
          <a:p>
            <a:r>
              <a:rPr lang="ko-KR" altLang="en-US" sz="1100" dirty="0" smtClean="0"/>
              <a:t>커서 깜빡이고 있어요</a:t>
            </a:r>
            <a:endParaRPr lang="ko-KR" altLang="en-US" sz="11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2016656" y="422108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71600" y="4365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339752" y="4365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39952" y="2708920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비밀번호 찾기</a:t>
            </a:r>
            <a:endParaRPr lang="ko-KR" alt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382157" y="3113119"/>
            <a:ext cx="32175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아이디</a:t>
            </a:r>
            <a:r>
              <a:rPr lang="en-US" altLang="ko-KR" sz="1100" dirty="0" smtClean="0"/>
              <a:t>(E-mail)</a:t>
            </a:r>
            <a:r>
              <a:rPr lang="ko-KR" altLang="en-US" sz="1100" dirty="0" smtClean="0"/>
              <a:t>를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적어주세요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그 아이디</a:t>
            </a:r>
            <a:r>
              <a:rPr lang="en-US" altLang="ko-KR" sz="1100" dirty="0" smtClean="0"/>
              <a:t>(E-mail)</a:t>
            </a:r>
            <a:r>
              <a:rPr lang="ko-KR" altLang="en-US" sz="1100" dirty="0" smtClean="0"/>
              <a:t>로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임시비밀번호를 보내드려요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4211960" y="4437112"/>
            <a:ext cx="42627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임시비밀번호는 기획에</a:t>
            </a:r>
            <a:endParaRPr lang="en-US" altLang="ko-KR" sz="1100" dirty="0" smtClean="0"/>
          </a:p>
          <a:p>
            <a:r>
              <a:rPr lang="ko-KR" altLang="en-US" sz="1100" dirty="0" smtClean="0"/>
              <a:t>그 회원의 휴대폰번호와 아이디</a:t>
            </a:r>
            <a:r>
              <a:rPr lang="en-US" altLang="ko-KR" sz="1100" dirty="0" smtClean="0"/>
              <a:t>(E-mail)</a:t>
            </a:r>
            <a:r>
              <a:rPr lang="ko-KR" altLang="en-US" sz="1100" dirty="0" err="1" smtClean="0"/>
              <a:t>이메일</a:t>
            </a:r>
            <a:r>
              <a:rPr lang="ko-KR" altLang="en-US" sz="1100" dirty="0" smtClean="0"/>
              <a:t> 이렇게 </a:t>
            </a:r>
            <a:r>
              <a:rPr lang="ko-KR" altLang="en-US" sz="1100" dirty="0" err="1" smtClean="0"/>
              <a:t>두군데</a:t>
            </a:r>
            <a:r>
              <a:rPr lang="ko-KR" altLang="en-US" sz="1100" dirty="0" smtClean="0"/>
              <a:t> 다 </a:t>
            </a:r>
            <a:endParaRPr lang="en-US" altLang="ko-KR" sz="1100" dirty="0" smtClean="0"/>
          </a:p>
          <a:p>
            <a:r>
              <a:rPr lang="ko-KR" altLang="en-US" sz="1100" dirty="0" smtClean="0"/>
              <a:t>보내는 걸로 되어 </a:t>
            </a:r>
            <a:r>
              <a:rPr lang="ko-KR" altLang="en-US" sz="1100" dirty="0" err="1" smtClean="0"/>
              <a:t>있을거에요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그런데 보안상의 문제로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이메일로만</a:t>
            </a:r>
            <a:r>
              <a:rPr lang="ko-KR" altLang="en-US" sz="1100" dirty="0" smtClean="0"/>
              <a:t> 비밀번호를 </a:t>
            </a:r>
            <a:r>
              <a:rPr lang="ko-KR" altLang="en-US" sz="1100" dirty="0" err="1" smtClean="0"/>
              <a:t>보내주는걸로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변경하려합니다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비밀번호 찾기 부분은 이렇게 변경 </a:t>
            </a:r>
            <a:r>
              <a:rPr lang="ko-KR" altLang="en-US" sz="1100" dirty="0" err="1" smtClean="0"/>
              <a:t>부탁드려요</a:t>
            </a:r>
            <a:endParaRPr lang="en-US" altLang="ko-KR" sz="1100" dirty="0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9632" y="1772816"/>
            <a:ext cx="42001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남자든 여자든 정회원이 되면 정회원 되었다는 </a:t>
            </a:r>
            <a:r>
              <a:rPr lang="ko-KR" altLang="en-US" sz="1100" dirty="0" err="1" smtClean="0"/>
              <a:t>푸시알람을</a:t>
            </a:r>
            <a:r>
              <a:rPr lang="ko-KR" altLang="en-US" sz="1100" dirty="0" smtClean="0"/>
              <a:t> 받음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정회원 되셨어요</a:t>
            </a:r>
            <a:r>
              <a:rPr lang="en-US" altLang="ko-KR" sz="1100" dirty="0" smtClean="0"/>
              <a:t>~(</a:t>
            </a:r>
            <a:r>
              <a:rPr lang="ko-KR" altLang="en-US" sz="1100" dirty="0" smtClean="0"/>
              <a:t>하트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이미티콘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여자는 정회원 되면 </a:t>
            </a:r>
            <a:r>
              <a:rPr lang="ko-KR" altLang="en-US" sz="1100" dirty="0" err="1" smtClean="0"/>
              <a:t>푸시알람과</a:t>
            </a:r>
            <a:r>
              <a:rPr lang="ko-KR" altLang="en-US" sz="1100" dirty="0" smtClean="0"/>
              <a:t> 함께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앱</a:t>
            </a:r>
            <a:r>
              <a:rPr lang="ko-KR" altLang="en-US" sz="1100" dirty="0" smtClean="0"/>
              <a:t> 사용 유용 팁 문자를 </a:t>
            </a:r>
            <a:r>
              <a:rPr lang="ko-KR" altLang="en-US" sz="1100" dirty="0" err="1" smtClean="0"/>
              <a:t>받게되는데요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이 문자내용은 관리자페이지에서 직접 적고 수정할 수 있어요</a:t>
            </a:r>
            <a:endParaRPr lang="en-US" altLang="ko-KR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188640"/>
            <a:ext cx="3672408" cy="6381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39952" y="188640"/>
            <a:ext cx="430117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정회원 된 회원이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앱을</a:t>
            </a:r>
            <a:r>
              <a:rPr lang="ko-KR" altLang="en-US" sz="1000" dirty="0" smtClean="0"/>
              <a:t> 사용하려고 하면</a:t>
            </a:r>
            <a:endParaRPr lang="en-US" altLang="ko-KR" sz="1000" dirty="0" smtClean="0"/>
          </a:p>
          <a:p>
            <a:r>
              <a:rPr lang="ko-KR" altLang="en-US" sz="1000" dirty="0" smtClean="0"/>
              <a:t>나오는 이상형 설정 창이에요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이건 내부 정보로만 되어서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상대가 이 회원의 프로필 내용을 </a:t>
            </a:r>
            <a:r>
              <a:rPr lang="ko-KR" altLang="en-US" sz="1000" dirty="0" err="1" smtClean="0"/>
              <a:t>볼때</a:t>
            </a:r>
            <a:endParaRPr lang="en-US" altLang="ko-KR" sz="1000" dirty="0" smtClean="0"/>
          </a:p>
          <a:p>
            <a:r>
              <a:rPr lang="ko-KR" altLang="en-US" sz="1000" dirty="0" smtClean="0"/>
              <a:t>이 회원의 프로필 내용에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이상형 항목이 뜨지는 않아요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하지만 본인이 자기 프로필을 </a:t>
            </a:r>
            <a:r>
              <a:rPr lang="ko-KR" altLang="en-US" sz="1000" dirty="0" err="1" smtClean="0"/>
              <a:t>볼때는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이상형 항목 설정이 보이고</a:t>
            </a:r>
            <a:endParaRPr lang="en-US" altLang="ko-KR" sz="1000" dirty="0" smtClean="0"/>
          </a:p>
          <a:p>
            <a:r>
              <a:rPr lang="ko-KR" altLang="en-US" sz="1000" dirty="0" smtClean="0"/>
              <a:t>물론 언제든 수정도 가능해요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아무것도 적지 않으면 본인 프로필을 </a:t>
            </a:r>
            <a:r>
              <a:rPr lang="ko-KR" altLang="en-US" sz="1000" dirty="0" err="1" smtClean="0"/>
              <a:t>볼때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본인 프로필에서</a:t>
            </a:r>
            <a:endParaRPr lang="en-US" altLang="ko-KR" sz="1000" dirty="0" smtClean="0"/>
          </a:p>
          <a:p>
            <a:r>
              <a:rPr lang="ko-KR" altLang="en-US" sz="1000" dirty="0" smtClean="0"/>
              <a:t>이상형 나이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이상형 키 </a:t>
            </a:r>
            <a:r>
              <a:rPr lang="ko-KR" altLang="en-US" sz="1000" dirty="0" err="1" smtClean="0"/>
              <a:t>항목란만</a:t>
            </a:r>
            <a:r>
              <a:rPr lang="ko-KR" altLang="en-US" sz="1000" dirty="0" smtClean="0"/>
              <a:t> 나오고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그 옆은 빈칸으로 되어 있고</a:t>
            </a:r>
            <a:endParaRPr lang="en-US" altLang="ko-KR" sz="1000" dirty="0" smtClean="0"/>
          </a:p>
          <a:p>
            <a:r>
              <a:rPr lang="ko-KR" altLang="en-US" sz="1000" dirty="0" smtClean="0"/>
              <a:t>그 빈칸에는</a:t>
            </a:r>
            <a:endParaRPr lang="en-US" altLang="ko-KR" sz="1000" dirty="0" smtClean="0"/>
          </a:p>
          <a:p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이상형 나이를 적어주세요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이상형 키를 적어주세요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/>
              <a:t>이런 문구가 회색글자로 적혀 있어요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프로필 수정은 남녀 상관없이 언제든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가능하며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메인사진과</a:t>
            </a:r>
            <a:r>
              <a:rPr lang="ko-KR" altLang="en-US" sz="1000" dirty="0" smtClean="0"/>
              <a:t> 필수사진만 </a:t>
            </a:r>
            <a:r>
              <a:rPr lang="ko-KR" altLang="en-US" sz="1000" dirty="0" err="1" smtClean="0"/>
              <a:t>수정시</a:t>
            </a:r>
            <a:r>
              <a:rPr lang="ko-KR" altLang="en-US" sz="1000" dirty="0" smtClean="0"/>
              <a:t> 바로 적용되지 않고</a:t>
            </a:r>
            <a:endParaRPr lang="en-US" altLang="ko-KR" sz="1000" dirty="0" smtClean="0"/>
          </a:p>
          <a:p>
            <a:r>
              <a:rPr lang="ko-KR" altLang="en-US" sz="1000" dirty="0" smtClean="0"/>
              <a:t>관리자의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승인 여부를 기다려야 함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일반사진은 </a:t>
            </a:r>
            <a:r>
              <a:rPr lang="ko-KR" altLang="en-US" sz="1000" dirty="0" err="1" smtClean="0"/>
              <a:t>수정시</a:t>
            </a:r>
            <a:r>
              <a:rPr lang="ko-KR" altLang="en-US" sz="1000" dirty="0" smtClean="0"/>
              <a:t> 바로 적용되지만</a:t>
            </a:r>
            <a:endParaRPr lang="en-US" altLang="ko-KR" sz="1000" dirty="0" smtClean="0"/>
          </a:p>
          <a:p>
            <a:r>
              <a:rPr lang="ko-KR" altLang="en-US" sz="1000" dirty="0" smtClean="0"/>
              <a:t>당연히 관리자페이지 프로필수정회원 리스트에 프로필 수정회원으로 뜸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692696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이상형 설정을 하시면</a:t>
            </a:r>
          </a:p>
          <a:p>
            <a:pPr algn="ctr"/>
            <a:r>
              <a:rPr lang="ko-KR" altLang="en-US" dirty="0" smtClean="0"/>
              <a:t>이상형 </a:t>
            </a:r>
            <a:r>
              <a:rPr lang="ko-KR" altLang="en-US" dirty="0" err="1" smtClean="0"/>
              <a:t>매칭이</a:t>
            </a:r>
            <a:r>
              <a:rPr lang="ko-KR" altLang="en-US" dirty="0" smtClean="0"/>
              <a:t> 더 정확해져요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65803" y="227687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이상형 키 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endCxn id="11" idx="2"/>
          </p:cNvCxnSpPr>
          <p:nvPr/>
        </p:nvCxnSpPr>
        <p:spPr>
          <a:xfrm flipH="1" flipV="1">
            <a:off x="2047528" y="2617912"/>
            <a:ext cx="2668488" cy="1171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64088" y="3933056"/>
            <a:ext cx="24929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이상형 키 </a:t>
            </a:r>
            <a:r>
              <a:rPr lang="en-US" altLang="ko-KR" sz="1000" dirty="0" smtClean="0"/>
              <a:t>5cm </a:t>
            </a:r>
            <a:r>
              <a:rPr lang="ko-KR" altLang="en-US" sz="1000" dirty="0" smtClean="0"/>
              <a:t>단위로 선택할 수 있어요</a:t>
            </a:r>
            <a:endParaRPr lang="en-US" altLang="ko-KR" sz="1000" dirty="0" smtClean="0"/>
          </a:p>
          <a:p>
            <a:r>
              <a:rPr lang="en-US" altLang="ko-KR" sz="1000" dirty="0" smtClean="0"/>
              <a:t>165-170</a:t>
            </a:r>
          </a:p>
          <a:p>
            <a:r>
              <a:rPr lang="en-US" altLang="ko-KR" sz="1000" dirty="0" smtClean="0"/>
              <a:t>170-175</a:t>
            </a:r>
          </a:p>
          <a:p>
            <a:r>
              <a:rPr lang="en-US" altLang="ko-KR" sz="1000" dirty="0" smtClean="0"/>
              <a:t>175-180</a:t>
            </a:r>
          </a:p>
          <a:p>
            <a:r>
              <a:rPr lang="ko-KR" altLang="en-US" sz="1000" dirty="0" err="1" smtClean="0"/>
              <a:t>이런식으로요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835696" y="2348880"/>
            <a:ext cx="423664" cy="26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15816" y="2348880"/>
            <a:ext cx="423664" cy="26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95736" y="2276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이상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347864" y="2276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이하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93795" y="16288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이상형 나이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835696" y="1700808"/>
            <a:ext cx="423664" cy="26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915816" y="1700808"/>
            <a:ext cx="423664" cy="26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195736" y="162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이상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347864" y="162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이하</a:t>
            </a: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5576" y="5589240"/>
            <a:ext cx="3168352" cy="648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75656" y="573325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93656" y="3299696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r>
              <a:rPr lang="ko-KR" altLang="en-US" dirty="0" smtClean="0"/>
              <a:t> 인사말을 녹음 하시면</a:t>
            </a:r>
          </a:p>
          <a:p>
            <a:pPr algn="ctr"/>
            <a:r>
              <a:rPr lang="ko-KR" altLang="en-US" dirty="0" smtClean="0"/>
              <a:t>이상형 만남 확률이 대폭 올라가요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9552" y="4365104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인사말 녹음하기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55576" y="4797152"/>
            <a:ext cx="64807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5576" y="4869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녹음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19672" y="4797152"/>
            <a:ext cx="64807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9672" y="4869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듣기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131840" y="4797152"/>
            <a:ext cx="64807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31840" y="4869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283968" y="4765119"/>
            <a:ext cx="399981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녹음하기 누르면 바로 녹음 시작으로 시간표시도 됨</a:t>
            </a:r>
            <a:endParaRPr lang="en-US" altLang="ko-KR" sz="1000" dirty="0" smtClean="0"/>
          </a:p>
          <a:p>
            <a:r>
              <a:rPr lang="ko-KR" altLang="en-US" sz="1000" dirty="0" smtClean="0"/>
              <a:t>녹음 버튼 글자는 자동으로 종료 버튼으로 전환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다음 페이지 참조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종료 버튼 누르면 자동으로 녹음 버튼으로 전환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녹음을 시작해 주세요 팝업 나왔다 </a:t>
            </a:r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초후</a:t>
            </a:r>
            <a:r>
              <a:rPr lang="ko-KR" altLang="en-US" sz="1000" dirty="0" smtClean="0"/>
              <a:t> 자동 사라짐</a:t>
            </a:r>
            <a:endParaRPr lang="en-US" altLang="ko-KR" sz="1000" dirty="0" smtClean="0"/>
          </a:p>
          <a:p>
            <a:r>
              <a:rPr lang="ko-KR" altLang="en-US" sz="1000" dirty="0" smtClean="0"/>
              <a:t>녹음버튼 다시 누르면 </a:t>
            </a:r>
            <a:r>
              <a:rPr lang="ko-KR" altLang="en-US" sz="1000" dirty="0" err="1" smtClean="0"/>
              <a:t>재녹음</a:t>
            </a:r>
            <a:r>
              <a:rPr lang="ko-KR" altLang="en-US" sz="1000" dirty="0" smtClean="0"/>
              <a:t> 가능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듣기는 본인이 녹음한 소리 듣기</a:t>
            </a:r>
            <a:endParaRPr lang="en-US" altLang="ko-KR" sz="1000" dirty="0" smtClean="0"/>
          </a:p>
          <a:p>
            <a:r>
              <a:rPr lang="ko-KR" altLang="en-US" sz="1000" dirty="0" smtClean="0"/>
              <a:t>삭제는 녹음 삭제로 누르면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정말 삭제하시겠어요</a:t>
            </a:r>
            <a:r>
              <a:rPr lang="en-US" altLang="ko-KR" sz="1000" dirty="0" smtClean="0"/>
              <a:t>?</a:t>
            </a:r>
          </a:p>
          <a:p>
            <a:r>
              <a:rPr lang="ko-KR" altLang="en-US" sz="1000" dirty="0" smtClean="0"/>
              <a:t>삭제      취소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확인 창 뜸</a:t>
            </a:r>
            <a:endParaRPr lang="en-US" altLang="ko-KR" sz="1000" dirty="0" smtClean="0"/>
          </a:p>
        </p:txBody>
      </p:sp>
      <p:cxnSp>
        <p:nvCxnSpPr>
          <p:cNvPr id="40" name="직선 화살표 연결선 39"/>
          <p:cNvCxnSpPr/>
          <p:nvPr/>
        </p:nvCxnSpPr>
        <p:spPr>
          <a:xfrm flipH="1" flipV="1">
            <a:off x="1475656" y="5085184"/>
            <a:ext cx="1080120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43" idx="0"/>
          </p:cNvCxnSpPr>
          <p:nvPr/>
        </p:nvCxnSpPr>
        <p:spPr>
          <a:xfrm flipV="1">
            <a:off x="2548488" y="5309592"/>
            <a:ext cx="159688" cy="1283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11748" y="6593307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버튼 사이 간격 달라요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a\Desktop\솔커기획\솔커전체디자인\04_이상형-설정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3630002" cy="6453336"/>
          </a:xfrm>
          <a:prstGeom prst="rect">
            <a:avLst/>
          </a:prstGeom>
          <a:noFill/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3491880" y="1412776"/>
            <a:ext cx="72008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83968" y="116632"/>
            <a:ext cx="39180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개발중이신데</a:t>
            </a:r>
            <a:r>
              <a:rPr lang="ko-KR" altLang="en-US" sz="1100" dirty="0" smtClean="0"/>
              <a:t> 문구 수정 죄송합니다 </a:t>
            </a:r>
            <a:endParaRPr lang="en-US" altLang="ko-KR" sz="1100" dirty="0" smtClean="0"/>
          </a:p>
          <a:p>
            <a:r>
              <a:rPr lang="ko-KR" altLang="en-US" sz="1100" dirty="0" smtClean="0"/>
              <a:t>사용자에게 보다 이상형 나이 설정에 따른 변화를</a:t>
            </a:r>
            <a:endParaRPr lang="en-US" altLang="ko-KR" sz="1100" dirty="0" smtClean="0"/>
          </a:p>
          <a:p>
            <a:r>
              <a:rPr lang="ko-KR" altLang="en-US" sz="1100" dirty="0" smtClean="0"/>
              <a:t>명확히 알려줘야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해서요</a:t>
            </a:r>
            <a:endParaRPr lang="en-US" altLang="ko-KR" sz="1100" dirty="0" smtClean="0"/>
          </a:p>
          <a:p>
            <a:r>
              <a:rPr lang="ko-KR" altLang="en-US" sz="1100" dirty="0" smtClean="0"/>
              <a:t>이대로면 이상형 나이를 좁게 설정하고</a:t>
            </a:r>
            <a:endParaRPr lang="en-US" altLang="ko-KR" sz="1100" dirty="0" smtClean="0"/>
          </a:p>
          <a:p>
            <a:r>
              <a:rPr lang="ko-KR" altLang="en-US" sz="1100" dirty="0" smtClean="0"/>
              <a:t>이성이 다양하지 않다 오해해서 </a:t>
            </a:r>
            <a:r>
              <a:rPr lang="ko-KR" altLang="en-US" sz="1100" dirty="0" err="1" smtClean="0"/>
              <a:t>앱을</a:t>
            </a:r>
            <a:r>
              <a:rPr lang="ko-KR" altLang="en-US" sz="1100" dirty="0" smtClean="0"/>
              <a:t> 지우는 사람이 나올까</a:t>
            </a:r>
            <a:endParaRPr lang="en-US" altLang="ko-KR" sz="1100" dirty="0" smtClean="0"/>
          </a:p>
          <a:p>
            <a:r>
              <a:rPr lang="ko-KR" altLang="en-US" sz="1100" dirty="0" smtClean="0"/>
              <a:t>두렵기도 하고요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211960" y="1628800"/>
            <a:ext cx="29177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 문구를 아래와 같이 수정해주세요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         이상형 나이 설정을 하시면</a:t>
            </a:r>
            <a:endParaRPr lang="en-US" altLang="ko-KR" sz="1100" dirty="0" smtClean="0"/>
          </a:p>
          <a:p>
            <a:r>
              <a:rPr lang="ko-KR" altLang="en-US" sz="1100" dirty="0" smtClean="0"/>
              <a:t>      그 나이에 속하는 이성만 보여요</a:t>
            </a:r>
            <a:endParaRPr lang="en-US" altLang="ko-KR" sz="11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설정 </a:t>
            </a:r>
            <a:r>
              <a:rPr lang="ko-KR" altLang="en-US" sz="1100" dirty="0" err="1" smtClean="0"/>
              <a:t>안하시면</a:t>
            </a:r>
            <a:r>
              <a:rPr lang="ko-KR" altLang="en-US" sz="1100" dirty="0" smtClean="0"/>
              <a:t> 모든 </a:t>
            </a:r>
            <a:r>
              <a:rPr lang="ko-KR" altLang="en-US" sz="1100" dirty="0" err="1" smtClean="0"/>
              <a:t>나이대</a:t>
            </a:r>
            <a:r>
              <a:rPr lang="ko-KR" altLang="en-US" sz="1100" dirty="0" smtClean="0"/>
              <a:t> 이성이 보여요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283968" y="3212976"/>
            <a:ext cx="44518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이상형 나이 </a:t>
            </a:r>
            <a:r>
              <a:rPr lang="ko-KR" altLang="en-US" sz="1100" dirty="0" err="1" smtClean="0"/>
              <a:t>안적고</a:t>
            </a:r>
            <a:r>
              <a:rPr lang="ko-KR" altLang="en-US" sz="1100" dirty="0" smtClean="0"/>
              <a:t> 이상형 키만 </a:t>
            </a:r>
            <a:r>
              <a:rPr lang="ko-KR" altLang="en-US" sz="1100" dirty="0" err="1" smtClean="0"/>
              <a:t>적을수도</a:t>
            </a:r>
            <a:r>
              <a:rPr lang="ko-KR" altLang="en-US" sz="1100" dirty="0" smtClean="0"/>
              <a:t> 있고요</a:t>
            </a:r>
          </a:p>
          <a:p>
            <a:r>
              <a:rPr lang="ko-KR" altLang="en-US" sz="1100" dirty="0" smtClean="0"/>
              <a:t>반대로 이상형 나이만 적고 이상형 키를 안 </a:t>
            </a:r>
            <a:r>
              <a:rPr lang="ko-KR" altLang="en-US" sz="1100" dirty="0" err="1" smtClean="0"/>
              <a:t>적을수도</a:t>
            </a:r>
            <a:r>
              <a:rPr lang="ko-KR" altLang="en-US" sz="1100" dirty="0" smtClean="0"/>
              <a:t> 있어요</a:t>
            </a:r>
          </a:p>
          <a:p>
            <a:r>
              <a:rPr lang="ko-KR" altLang="en-US" sz="1100" dirty="0" smtClean="0"/>
              <a:t>즉 이상형 나이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이상형 키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솔커톡인사말</a:t>
            </a:r>
            <a:r>
              <a:rPr lang="ko-KR" altLang="en-US" sz="1100" dirty="0" smtClean="0"/>
              <a:t> 다 독립적 </a:t>
            </a:r>
            <a:r>
              <a:rPr lang="ko-KR" altLang="en-US" sz="1100" dirty="0" err="1" smtClean="0"/>
              <a:t>항목이기때문에</a:t>
            </a:r>
            <a:endParaRPr lang="ko-KR" altLang="en-US" sz="1100" dirty="0" smtClean="0"/>
          </a:p>
          <a:p>
            <a:r>
              <a:rPr lang="ko-KR" altLang="en-US" sz="1100" dirty="0" err="1" smtClean="0"/>
              <a:t>셋다</a:t>
            </a:r>
            <a:r>
              <a:rPr lang="ko-KR" altLang="en-US" sz="1100" dirty="0" smtClean="0"/>
              <a:t> 적어도 되고</a:t>
            </a:r>
            <a:endParaRPr lang="en-US" altLang="ko-KR" sz="1100" dirty="0" smtClean="0"/>
          </a:p>
          <a:p>
            <a:r>
              <a:rPr lang="ko-KR" altLang="en-US" sz="1100" dirty="0" smtClean="0"/>
              <a:t>어느 두 개나 또는 하나만 적어도 돼요</a:t>
            </a:r>
          </a:p>
          <a:p>
            <a:r>
              <a:rPr lang="ko-KR" altLang="en-US" sz="1100" dirty="0" smtClean="0"/>
              <a:t>당연히 </a:t>
            </a:r>
            <a:r>
              <a:rPr lang="ko-KR" altLang="en-US" sz="1100" dirty="0" err="1" smtClean="0"/>
              <a:t>셋다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안적고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솔커</a:t>
            </a:r>
            <a:r>
              <a:rPr lang="ko-KR" altLang="en-US" sz="1100" dirty="0" smtClean="0"/>
              <a:t> 시작하기 버튼 </a:t>
            </a:r>
            <a:r>
              <a:rPr lang="ko-KR" altLang="en-US" sz="1100" dirty="0" err="1" smtClean="0"/>
              <a:t>눌러도되고요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77788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5051" y="44624"/>
            <a:ext cx="3057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솔커톡</a:t>
            </a:r>
            <a:r>
              <a:rPr lang="ko-KR" altLang="en-US" sz="1600" dirty="0" smtClean="0"/>
              <a:t> 하트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신청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종료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17396" y="1196752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신청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79119" y="1196752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79119" y="1772816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594" y="2564904"/>
            <a:ext cx="6979237" cy="432048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거절 시 남자는 </a:t>
            </a:r>
            <a:r>
              <a:rPr lang="en-US" altLang="ko-KR" sz="1050" dirty="0" smtClean="0">
                <a:solidFill>
                  <a:srgbClr val="FF0000"/>
                </a:solidFill>
              </a:rPr>
              <a:t>30</a:t>
            </a:r>
            <a:r>
              <a:rPr lang="ko-KR" altLang="en-US" sz="1050" dirty="0" smtClean="0">
                <a:solidFill>
                  <a:srgbClr val="FF0000"/>
                </a:solidFill>
              </a:rPr>
              <a:t>개 돌려받으며 여자는 </a:t>
            </a:r>
            <a:r>
              <a:rPr lang="en-US" altLang="ko-KR" sz="1050" dirty="0" smtClean="0">
                <a:solidFill>
                  <a:srgbClr val="FF0000"/>
                </a:solidFill>
              </a:rPr>
              <a:t>5</a:t>
            </a:r>
            <a:r>
              <a:rPr lang="ko-KR" altLang="en-US" sz="1050" dirty="0" smtClean="0">
                <a:solidFill>
                  <a:srgbClr val="FF0000"/>
                </a:solidFill>
              </a:rPr>
              <a:t>개 돌려받음 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ko-KR" altLang="en-US" sz="1050" dirty="0" smtClean="0">
                <a:solidFill>
                  <a:srgbClr val="FF0000"/>
                </a:solidFill>
              </a:rPr>
              <a:t>거절의 경우 </a:t>
            </a:r>
            <a:r>
              <a:rPr lang="en-US" altLang="ko-KR" sz="1050" dirty="0" smtClean="0">
                <a:solidFill>
                  <a:srgbClr val="FF0000"/>
                </a:solidFill>
              </a:rPr>
              <a:t>: </a:t>
            </a:r>
            <a:r>
              <a:rPr lang="ko-KR" altLang="en-US" sz="1050" dirty="0" smtClean="0">
                <a:solidFill>
                  <a:srgbClr val="FF0000"/>
                </a:solidFill>
              </a:rPr>
              <a:t>거절버튼으로 거절</a:t>
            </a:r>
            <a:r>
              <a:rPr lang="en-US" altLang="ko-KR" sz="1050" dirty="0">
                <a:solidFill>
                  <a:srgbClr val="FF0000"/>
                </a:solidFill>
              </a:rPr>
              <a:t> </a:t>
            </a:r>
            <a:r>
              <a:rPr lang="ko-KR" altLang="en-US" sz="1050" dirty="0" smtClean="0">
                <a:solidFill>
                  <a:srgbClr val="FF0000"/>
                </a:solidFill>
              </a:rPr>
              <a:t>또는 시간이 지나서 리스트에서 사라지는 경우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>
            <a:stCxn id="6" idx="3"/>
            <a:endCxn id="7" idx="1"/>
          </p:cNvCxnSpPr>
          <p:nvPr/>
        </p:nvCxnSpPr>
        <p:spPr>
          <a:xfrm>
            <a:off x="1514430" y="1412776"/>
            <a:ext cx="66468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" idx="3"/>
            <a:endCxn id="8" idx="1"/>
          </p:cNvCxnSpPr>
          <p:nvPr/>
        </p:nvCxnSpPr>
        <p:spPr>
          <a:xfrm>
            <a:off x="1514430" y="1412776"/>
            <a:ext cx="664689" cy="576064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3771765" y="1196994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771765" y="1773058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9" name="직선 화살표 연결선 38"/>
          <p:cNvCxnSpPr>
            <a:stCxn id="7" idx="3"/>
            <a:endCxn id="37" idx="1"/>
          </p:cNvCxnSpPr>
          <p:nvPr/>
        </p:nvCxnSpPr>
        <p:spPr>
          <a:xfrm>
            <a:off x="3176153" y="1412776"/>
            <a:ext cx="595613" cy="2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3"/>
            <a:endCxn id="38" idx="1"/>
          </p:cNvCxnSpPr>
          <p:nvPr/>
        </p:nvCxnSpPr>
        <p:spPr>
          <a:xfrm>
            <a:off x="3176153" y="1988840"/>
            <a:ext cx="595613" cy="2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517396" y="3861048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종료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179119" y="3861048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179119" y="4437112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9594" y="5157192"/>
            <a:ext cx="6979237" cy="432048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err="1" smtClean="0">
                <a:solidFill>
                  <a:srgbClr val="FF0000"/>
                </a:solidFill>
              </a:rPr>
              <a:t>솔커톡</a:t>
            </a:r>
            <a:r>
              <a:rPr lang="ko-KR" altLang="en-US" sz="1050" dirty="0" smtClean="0">
                <a:solidFill>
                  <a:srgbClr val="FF0000"/>
                </a:solidFill>
              </a:rPr>
              <a:t> 종료 시 하트를 보내는 쪽은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솔커톡을</a:t>
            </a:r>
            <a:r>
              <a:rPr lang="ko-KR" altLang="en-US" sz="1050" dirty="0" smtClean="0">
                <a:solidFill>
                  <a:srgbClr val="FF0000"/>
                </a:solidFill>
              </a:rPr>
              <a:t> 신청한 사람임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  <p:cxnSp>
        <p:nvCxnSpPr>
          <p:cNvPr id="49" name="직선 화살표 연결선 48"/>
          <p:cNvCxnSpPr>
            <a:stCxn id="43" idx="3"/>
            <a:endCxn id="45" idx="1"/>
          </p:cNvCxnSpPr>
          <p:nvPr/>
        </p:nvCxnSpPr>
        <p:spPr>
          <a:xfrm>
            <a:off x="1514430" y="4077072"/>
            <a:ext cx="66468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3" idx="3"/>
            <a:endCxn id="47" idx="1"/>
          </p:cNvCxnSpPr>
          <p:nvPr/>
        </p:nvCxnSpPr>
        <p:spPr>
          <a:xfrm>
            <a:off x="1514430" y="4077072"/>
            <a:ext cx="664689" cy="576064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3771765" y="3861290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771765" y="4437354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608262" y="3861048"/>
            <a:ext cx="2646771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까지는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솔커가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보내며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초과는 유저가 보냄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11616" y="4437112"/>
            <a:ext cx="2646771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까지는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솔커가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보내며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초과는 유저가 보냄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9" name="직선 화살표 연결선 58"/>
          <p:cNvCxnSpPr>
            <a:stCxn id="45" idx="3"/>
            <a:endCxn id="53" idx="1"/>
          </p:cNvCxnSpPr>
          <p:nvPr/>
        </p:nvCxnSpPr>
        <p:spPr>
          <a:xfrm>
            <a:off x="3176153" y="4077072"/>
            <a:ext cx="595613" cy="2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47" idx="3"/>
            <a:endCxn id="55" idx="1"/>
          </p:cNvCxnSpPr>
          <p:nvPr/>
        </p:nvCxnSpPr>
        <p:spPr>
          <a:xfrm>
            <a:off x="3176153" y="4653136"/>
            <a:ext cx="595613" cy="2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3" idx="3"/>
            <a:endCxn id="56" idx="1"/>
          </p:cNvCxnSpPr>
          <p:nvPr/>
        </p:nvCxnSpPr>
        <p:spPr>
          <a:xfrm flipV="1">
            <a:off x="4768799" y="4077072"/>
            <a:ext cx="839463" cy="2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5" idx="3"/>
            <a:endCxn id="58" idx="1"/>
          </p:cNvCxnSpPr>
          <p:nvPr/>
        </p:nvCxnSpPr>
        <p:spPr>
          <a:xfrm flipV="1">
            <a:off x="4768800" y="4653136"/>
            <a:ext cx="842816" cy="2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6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188640"/>
            <a:ext cx="3672408" cy="6381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3568" y="692696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이상형 설정을 하시면</a:t>
            </a:r>
          </a:p>
          <a:p>
            <a:pPr algn="ctr"/>
            <a:r>
              <a:rPr lang="ko-KR" altLang="en-US" dirty="0" smtClean="0"/>
              <a:t>이상형 </a:t>
            </a:r>
            <a:r>
              <a:rPr lang="ko-KR" altLang="en-US" dirty="0" err="1" smtClean="0"/>
              <a:t>매칭이</a:t>
            </a:r>
            <a:r>
              <a:rPr lang="ko-KR" altLang="en-US" dirty="0" smtClean="0"/>
              <a:t> 더 정확해져요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5803" y="227687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이상형 키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35696" y="2348880"/>
            <a:ext cx="423664" cy="26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15816" y="2348880"/>
            <a:ext cx="423664" cy="26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5736" y="2276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이상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47864" y="2276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3795" y="16288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이상형 나이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1700808"/>
            <a:ext cx="423664" cy="26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15816" y="1700808"/>
            <a:ext cx="423664" cy="26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95736" y="162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이상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162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이하</a:t>
            </a: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55576" y="5733256"/>
            <a:ext cx="3168352" cy="648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75656" y="587727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3656" y="3299696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인사말을 녹음 하시면</a:t>
            </a:r>
          </a:p>
          <a:p>
            <a:pPr algn="ctr"/>
            <a:r>
              <a:rPr lang="ko-KR" altLang="en-US" dirty="0" smtClean="0"/>
              <a:t>이상형 만남 확률이 대폭 올라가요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4365104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인사말 녹음하기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576" y="4797152"/>
            <a:ext cx="64807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576" y="4869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691680" y="4797152"/>
            <a:ext cx="64807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1680" y="4869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듣기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31840" y="4797152"/>
            <a:ext cx="64807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31840" y="4869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75656" y="4581128"/>
            <a:ext cx="144016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5656" y="4581128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녹음을 시작해주세요</a:t>
            </a:r>
            <a:endParaRPr lang="ko-KR" altLang="en-US" sz="1100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755576" y="5517232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 flipH="1">
            <a:off x="851696" y="5408280"/>
            <a:ext cx="194320" cy="19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11560" y="544522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0</a:t>
            </a:r>
            <a:endParaRPr lang="ko-KR" altLang="en-US" sz="1000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1601200" y="5373216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330516" y="5373216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69068" y="5373216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47664" y="5445224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3707904" y="5445224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2267744" y="5445224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987824" y="5445224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15</a:t>
            </a:r>
            <a:endParaRPr lang="ko-KR" altLang="en-US" sz="1000" dirty="0"/>
          </a:p>
        </p:txBody>
      </p:sp>
      <p:cxnSp>
        <p:nvCxnSpPr>
          <p:cNvPr id="47" name="직선 화살표 연결선 46"/>
          <p:cNvCxnSpPr/>
          <p:nvPr/>
        </p:nvCxnSpPr>
        <p:spPr>
          <a:xfrm flipH="1">
            <a:off x="3563888" y="5229200"/>
            <a:ext cx="72008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355976" y="50131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녹음시간</a:t>
            </a:r>
            <a:endParaRPr lang="ko-KR" altLang="en-US" dirty="0"/>
          </a:p>
        </p:txBody>
      </p:sp>
      <p:cxnSp>
        <p:nvCxnSpPr>
          <p:cNvPr id="50" name="직선 화살표 연결선 49"/>
          <p:cNvCxnSpPr/>
          <p:nvPr/>
        </p:nvCxnSpPr>
        <p:spPr>
          <a:xfrm flipH="1" flipV="1">
            <a:off x="1115616" y="5589240"/>
            <a:ext cx="3312368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99992" y="616530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녹음시간 이동 원</a:t>
            </a:r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2771800" y="4437112"/>
            <a:ext cx="1656184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644008" y="4293096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녹음을 시작하란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err="1" smtClean="0"/>
              <a:t>초있다</a:t>
            </a:r>
            <a:r>
              <a:rPr lang="ko-KR" altLang="en-US" dirty="0" smtClean="0"/>
              <a:t> 사라지는 메시지 창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yungnam\Desktop\프로젝트\솔커\디자인\솔커 전체 디자인\00_mai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5" y="866214"/>
            <a:ext cx="3199306" cy="568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497936"/>
              </p:ext>
            </p:extLst>
          </p:nvPr>
        </p:nvGraphicFramePr>
        <p:xfrm>
          <a:off x="118582" y="98549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855198"/>
                <a:gridCol w="2326412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솔커광장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97272"/>
              </p:ext>
            </p:extLst>
          </p:nvPr>
        </p:nvGraphicFramePr>
        <p:xfrm>
          <a:off x="6699006" y="583606"/>
          <a:ext cx="2326413" cy="1334555"/>
        </p:xfrm>
        <a:graphic>
          <a:graphicData uri="http://schemas.openxmlformats.org/drawingml/2006/table">
            <a:tbl>
              <a:tblPr/>
              <a:tblGrid>
                <a:gridCol w="199407"/>
                <a:gridCol w="2127006"/>
              </a:tblGrid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검색 페이지로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솔커톡은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정회원 부터 이용 가능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비정회원 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 선택 시 해당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[P]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확인 선택 시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: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솔커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광장페이지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내 프로필 보기 선택 시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: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프로필 수정 페이  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 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직사각형 38"/>
          <p:cNvSpPr>
            <a:spLocks noChangeArrowheads="1"/>
          </p:cNvSpPr>
          <p:nvPr/>
        </p:nvSpPr>
        <p:spPr bwMode="auto">
          <a:xfrm>
            <a:off x="2643179" y="1162780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graphicFrame>
        <p:nvGraphicFramePr>
          <p:cNvPr id="18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87722"/>
              </p:ext>
            </p:extLst>
          </p:nvPr>
        </p:nvGraphicFramePr>
        <p:xfrm>
          <a:off x="7722046" y="5805264"/>
          <a:ext cx="1314450" cy="821516"/>
        </p:xfrm>
        <a:graphic>
          <a:graphicData uri="http://schemas.openxmlformats.org/drawingml/2006/table">
            <a:tbl>
              <a:tblPr/>
              <a:tblGrid>
                <a:gridCol w="1314450"/>
              </a:tblGrid>
              <a:tr h="1331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(16/07/11.)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검색 페이지 이동 추가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비정회원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솔커톡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선택 시 팝업 추가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10" y="1206541"/>
            <a:ext cx="185122" cy="185122"/>
          </a:xfrm>
          <a:prstGeom prst="rect">
            <a:avLst/>
          </a:prstGeom>
        </p:spPr>
      </p:pic>
      <p:sp>
        <p:nvSpPr>
          <p:cNvPr id="14" name="직사각형 38"/>
          <p:cNvSpPr>
            <a:spLocks noChangeArrowheads="1"/>
          </p:cNvSpPr>
          <p:nvPr/>
        </p:nvSpPr>
        <p:spPr bwMode="auto">
          <a:xfrm>
            <a:off x="178105" y="5661248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51919" y="3140232"/>
            <a:ext cx="2188527" cy="13889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40963" y="2938895"/>
            <a:ext cx="4760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[P]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3122" y="4197688"/>
            <a:ext cx="443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취소</a:t>
            </a:r>
            <a:endParaRPr lang="en-US" altLang="ko-KR" sz="10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3851920" y="3140232"/>
            <a:ext cx="2188526" cy="926306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838997" y="323706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정회원부터 가능하세요</a:t>
            </a: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ko-KR" altLang="en-US" sz="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정회원 승인까지 잠시 기다려 주세요</a:t>
            </a: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51919" y="4066538"/>
            <a:ext cx="1094556" cy="462615"/>
          </a:xfrm>
          <a:prstGeom prst="rect">
            <a:avLst/>
          </a:prstGeom>
          <a:noFill/>
          <a:ln w="3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50963" y="4066538"/>
            <a:ext cx="1089483" cy="462615"/>
          </a:xfrm>
          <a:prstGeom prst="rect">
            <a:avLst/>
          </a:prstGeom>
          <a:noFill/>
          <a:ln w="3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75329" y="4203021"/>
            <a:ext cx="1045130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내 프로필 보기</a:t>
            </a:r>
            <a:endParaRPr lang="en-US" altLang="ko-KR" sz="1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51919" y="3645024"/>
            <a:ext cx="216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프로필에 얼굴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잘보이는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사진 올리셨는지 미리 확인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부탁드려요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직사각형 38"/>
          <p:cNvSpPr>
            <a:spLocks noChangeArrowheads="1"/>
          </p:cNvSpPr>
          <p:nvPr/>
        </p:nvSpPr>
        <p:spPr bwMode="auto">
          <a:xfrm>
            <a:off x="3838997" y="2930682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1809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22969" y="1792299"/>
            <a:ext cx="2499274" cy="42289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40468"/>
              </p:ext>
            </p:extLst>
          </p:nvPr>
        </p:nvGraphicFramePr>
        <p:xfrm>
          <a:off x="118582" y="98549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855198"/>
                <a:gridCol w="2326412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닉네임 검색페이지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70587"/>
              </p:ext>
            </p:extLst>
          </p:nvPr>
        </p:nvGraphicFramePr>
        <p:xfrm>
          <a:off x="6699006" y="583606"/>
          <a:ext cx="2326413" cy="3237005"/>
        </p:xfrm>
        <a:graphic>
          <a:graphicData uri="http://schemas.openxmlformats.org/drawingml/2006/table">
            <a:tbl>
              <a:tblPr/>
              <a:tblGrid>
                <a:gridCol w="199407"/>
                <a:gridCol w="2127006"/>
              </a:tblGrid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솔커광장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페이지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닉네임 검색 가능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정확한 닉네임으로 입력하여야 매칭된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닉네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 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임이 노출 됨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검색 결과값에 있어서는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솔커광장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페이지에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 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서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간략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프로필이 노출되며 이후 유저가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취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 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하는 액션 및 방식에 대해서는 기존의 방식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 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과 동일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검색 버튼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검색 결과 없을 시 팝업 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4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최근 검색한 닉네임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10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개 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5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최근 검색한 닉네임 삭제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600263" y="1844824"/>
            <a:ext cx="2315554" cy="2618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685" y="1877550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닉네임을 검색해주세요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883827"/>
            <a:ext cx="185122" cy="185122"/>
          </a:xfrm>
          <a:prstGeom prst="rect">
            <a:avLst/>
          </a:prstGeom>
        </p:spPr>
      </p:pic>
      <p:graphicFrame>
        <p:nvGraphicFramePr>
          <p:cNvPr id="18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257350"/>
              </p:ext>
            </p:extLst>
          </p:nvPr>
        </p:nvGraphicFramePr>
        <p:xfrm>
          <a:off x="7722046" y="6116068"/>
          <a:ext cx="1314450" cy="431586"/>
        </p:xfrm>
        <a:graphic>
          <a:graphicData uri="http://schemas.openxmlformats.org/drawingml/2006/table">
            <a:tbl>
              <a:tblPr/>
              <a:tblGrid>
                <a:gridCol w="1314450"/>
              </a:tblGrid>
              <a:tr h="1331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(16/07/11.)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검색페이지 추가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29093" y="1795576"/>
            <a:ext cx="2493975" cy="422571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529092" y="1268546"/>
            <a:ext cx="2493975" cy="200055"/>
            <a:chOff x="360036" y="1237782"/>
            <a:chExt cx="2701806" cy="200055"/>
          </a:xfrm>
        </p:grpSpPr>
        <p:sp>
          <p:nvSpPr>
            <p:cNvPr id="15" name="직사각형 14"/>
            <p:cNvSpPr/>
            <p:nvPr/>
          </p:nvSpPr>
          <p:spPr>
            <a:xfrm>
              <a:off x="360036" y="1275103"/>
              <a:ext cx="2701806" cy="1334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99440" y="1237782"/>
              <a:ext cx="67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Status Bar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29092" y="1444951"/>
            <a:ext cx="2493151" cy="3473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31640" y="1495515"/>
            <a:ext cx="941417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닉네임 검색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2" y="1516807"/>
            <a:ext cx="187970" cy="203634"/>
          </a:xfrm>
          <a:prstGeom prst="rect">
            <a:avLst/>
          </a:prstGeom>
        </p:spPr>
      </p:pic>
      <p:sp>
        <p:nvSpPr>
          <p:cNvPr id="22" name="직사각형 38"/>
          <p:cNvSpPr>
            <a:spLocks noChangeArrowheads="1"/>
          </p:cNvSpPr>
          <p:nvPr/>
        </p:nvSpPr>
        <p:spPr bwMode="auto">
          <a:xfrm>
            <a:off x="377340" y="1367986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7" name="직사각형 38"/>
          <p:cNvSpPr>
            <a:spLocks noChangeArrowheads="1"/>
          </p:cNvSpPr>
          <p:nvPr/>
        </p:nvSpPr>
        <p:spPr bwMode="auto">
          <a:xfrm>
            <a:off x="522969" y="1859399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38" name="직사각형 38"/>
          <p:cNvSpPr>
            <a:spLocks noChangeArrowheads="1"/>
          </p:cNvSpPr>
          <p:nvPr/>
        </p:nvSpPr>
        <p:spPr bwMode="auto">
          <a:xfrm>
            <a:off x="2434353" y="1859399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3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9093" y="2163412"/>
            <a:ext cx="2493150" cy="3857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11560" y="2224494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지소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울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27743" y="2479179"/>
            <a:ext cx="24987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3844" y="2526243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피카츄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520502" y="2780928"/>
            <a:ext cx="24987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3844" y="281427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밤과음악사이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530027" y="3068960"/>
            <a:ext cx="24987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23369" y="3130882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피구왕통키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520502" y="3385567"/>
            <a:ext cx="24987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3369" y="3462347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분당김수현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520502" y="3717032"/>
            <a:ext cx="24987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95" y="2274743"/>
            <a:ext cx="114946" cy="11494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0" y="2584449"/>
            <a:ext cx="114946" cy="11494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08" y="2872481"/>
            <a:ext cx="114946" cy="11494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0" y="3170038"/>
            <a:ext cx="114946" cy="11494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233" y="3501503"/>
            <a:ext cx="114946" cy="114946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570771" y="2163412"/>
            <a:ext cx="1408941" cy="15536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38"/>
          <p:cNvSpPr>
            <a:spLocks noChangeArrowheads="1"/>
          </p:cNvSpPr>
          <p:nvPr/>
        </p:nvSpPr>
        <p:spPr bwMode="auto">
          <a:xfrm>
            <a:off x="2598155" y="2217087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5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54" name="직사각형 38"/>
          <p:cNvSpPr>
            <a:spLocks noChangeArrowheads="1"/>
          </p:cNvSpPr>
          <p:nvPr/>
        </p:nvSpPr>
        <p:spPr bwMode="auto">
          <a:xfrm>
            <a:off x="474055" y="2181677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4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57" name="직사각형 38"/>
          <p:cNvSpPr>
            <a:spLocks noChangeArrowheads="1"/>
          </p:cNvSpPr>
          <p:nvPr/>
        </p:nvSpPr>
        <p:spPr bwMode="auto">
          <a:xfrm>
            <a:off x="3496951" y="3333851"/>
            <a:ext cx="257457" cy="209550"/>
          </a:xfrm>
          <a:prstGeom prst="roundRect">
            <a:avLst/>
          </a:prstGeom>
          <a:solidFill>
            <a:srgbClr val="7030A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3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491880" y="3558976"/>
            <a:ext cx="1632906" cy="10240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59277" y="3332916"/>
            <a:ext cx="4760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[P]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100619" y="4307267"/>
            <a:ext cx="4029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확인</a:t>
            </a:r>
            <a:endParaRPr lang="en-US" altLang="ko-KR" sz="800" dirty="0" smtClean="0"/>
          </a:p>
        </p:txBody>
      </p:sp>
      <p:sp>
        <p:nvSpPr>
          <p:cNvPr id="61" name="직사각형 60"/>
          <p:cNvSpPr/>
          <p:nvPr/>
        </p:nvSpPr>
        <p:spPr>
          <a:xfrm>
            <a:off x="3506315" y="3571580"/>
            <a:ext cx="1618471" cy="690994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3443136" y="3808140"/>
            <a:ext cx="1834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정확한 닉네임을 입력해주세요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35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24" name="하트 23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406598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339752" y="3326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</a:t>
            </a:r>
            <a:endParaRPr lang="ko-KR" altLang="en-US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4397824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382744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5129835" y="188640"/>
            <a:ext cx="3191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본인이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설정한 이상형 나이에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맞춰서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랜덤으로 보임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지역 키는 무시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오직 이상형 나이에만 맞춰서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보임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단 여자회원이 지역설정에서 전체가 아닌</a:t>
            </a:r>
            <a:endParaRPr lang="en-US" altLang="ko-KR" sz="1000" dirty="0" smtClean="0"/>
          </a:p>
          <a:p>
            <a:r>
              <a:rPr lang="ko-KR" altLang="en-US" sz="1000" dirty="0" smtClean="0"/>
              <a:t>중부지방이나 남부지방 등을 설정했을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경우는</a:t>
            </a:r>
            <a:endParaRPr lang="en-US" altLang="ko-KR" sz="1000" dirty="0" smtClean="0"/>
          </a:p>
          <a:p>
            <a:r>
              <a:rPr lang="ko-KR" altLang="en-US" sz="1000" dirty="0" smtClean="0"/>
              <a:t>그 지역범위에서 보임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이상형 나이를 설정하지 않은</a:t>
            </a:r>
            <a:endParaRPr lang="en-US" altLang="ko-KR" sz="1000" dirty="0" smtClean="0"/>
          </a:p>
          <a:p>
            <a:r>
              <a:rPr lang="ko-KR" altLang="en-US" sz="1000" dirty="0" smtClean="0"/>
              <a:t>회원은 모든 </a:t>
            </a:r>
            <a:r>
              <a:rPr lang="ko-KR" altLang="en-US" sz="1000" dirty="0" err="1" smtClean="0"/>
              <a:t>나이대</a:t>
            </a:r>
            <a:r>
              <a:rPr lang="ko-KR" altLang="en-US" sz="1000" dirty="0" smtClean="0"/>
              <a:t> 랜덤으로 보임</a:t>
            </a:r>
            <a:endParaRPr lang="en-US" altLang="ko-KR" sz="1000" dirty="0" smtClean="0"/>
          </a:p>
        </p:txBody>
      </p:sp>
      <p:sp>
        <p:nvSpPr>
          <p:cNvPr id="128" name="TextBox 127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sp>
        <p:nvSpPr>
          <p:cNvPr id="131" name="TextBox 130"/>
          <p:cNvSpPr txBox="1"/>
          <p:nvPr/>
        </p:nvSpPr>
        <p:spPr>
          <a:xfrm>
            <a:off x="5105715" y="3284984"/>
            <a:ext cx="40382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앱실행안한지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주지나거나 </a:t>
            </a:r>
            <a:r>
              <a:rPr lang="ko-KR" altLang="en-US" sz="1000" dirty="0" err="1" smtClean="0"/>
              <a:t>앱지운</a:t>
            </a:r>
            <a:r>
              <a:rPr lang="ko-KR" altLang="en-US" sz="1000" dirty="0" smtClean="0"/>
              <a:t> 회원은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솔커광장에서</a:t>
            </a:r>
            <a:r>
              <a:rPr lang="ko-KR" altLang="en-US" sz="1000" dirty="0" smtClean="0"/>
              <a:t> 안보임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기본 설정으로 관리자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페이지에서 수정 가능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하지만 </a:t>
            </a:r>
            <a:r>
              <a:rPr lang="ko-KR" altLang="en-US" sz="1000" dirty="0" err="1" smtClean="0"/>
              <a:t>앱을</a:t>
            </a:r>
            <a:r>
              <a:rPr lang="ko-KR" altLang="en-US" sz="1000" dirty="0" smtClean="0"/>
              <a:t> 다시 실행하면 다시 보임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5292080" y="4149080"/>
            <a:ext cx="34868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이와 같이 목소리 녹음한 회원은</a:t>
            </a:r>
            <a:endParaRPr lang="en-US" altLang="ko-KR" sz="1000" dirty="0" smtClean="0"/>
          </a:p>
          <a:p>
            <a:r>
              <a:rPr lang="ko-KR" altLang="en-US" sz="1000" dirty="0" smtClean="0"/>
              <a:t>목소리 아이콘이 보여요</a:t>
            </a:r>
            <a:endParaRPr lang="en-US" altLang="ko-KR" sz="1000" dirty="0" smtClean="0"/>
          </a:p>
          <a:p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/>
              <a:t>승인대기회원 정회원 상관없이 뭐라도 녹음한 회원에게는</a:t>
            </a:r>
            <a:endParaRPr lang="en-US" altLang="ko-KR" sz="1000" dirty="0" smtClean="0"/>
          </a:p>
          <a:p>
            <a:r>
              <a:rPr lang="ko-KR" altLang="en-US" sz="1000" dirty="0" smtClean="0"/>
              <a:t>이 마크가 자동으로 생성돼요</a:t>
            </a:r>
            <a:endParaRPr lang="en-US" altLang="ko-KR" sz="1000" dirty="0" smtClean="0"/>
          </a:p>
          <a:p>
            <a:r>
              <a:rPr lang="ko-KR" altLang="en-US" sz="1000" dirty="0" smtClean="0"/>
              <a:t>하지만 관리자가 이 회원의 목소리 녹음을 삭제하는 순간</a:t>
            </a:r>
            <a:endParaRPr lang="en-US" altLang="ko-KR" sz="1000" dirty="0" smtClean="0"/>
          </a:p>
          <a:p>
            <a:r>
              <a:rPr lang="ko-KR" altLang="en-US" sz="1000" dirty="0" smtClean="0"/>
              <a:t>자동으로 이 마크는 사라져요</a:t>
            </a:r>
            <a:endParaRPr lang="en-US" altLang="ko-KR" sz="10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971600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5292080" y="2492896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하트그림과 함께 하트수가 표시되고</a:t>
            </a:r>
            <a:endParaRPr lang="en-US" altLang="ko-KR" sz="1000" dirty="0" smtClean="0"/>
          </a:p>
          <a:p>
            <a:r>
              <a:rPr lang="ko-KR" altLang="en-US" sz="1000" dirty="0" smtClean="0"/>
              <a:t>이 </a:t>
            </a:r>
            <a:r>
              <a:rPr lang="ko-KR" altLang="en-US" sz="1000" dirty="0" err="1" smtClean="0"/>
              <a:t>하트수를</a:t>
            </a:r>
            <a:r>
              <a:rPr lang="ko-KR" altLang="en-US" sz="1000" dirty="0" smtClean="0"/>
              <a:t> 누르면 하트스토어로 바로 이동</a:t>
            </a:r>
            <a:endParaRPr lang="en-US" altLang="ko-KR" sz="1000" dirty="0" smtClean="0"/>
          </a:p>
        </p:txBody>
      </p:sp>
      <p:pic>
        <p:nvPicPr>
          <p:cNvPr id="3" name="Picture 2" descr="C:\Users\aa\Desktop\솔커기획\메인디자인\main_01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500" y="836712"/>
            <a:ext cx="4536504" cy="4752528"/>
          </a:xfrm>
          <a:prstGeom prst="rect">
            <a:avLst/>
          </a:prstGeom>
          <a:noFill/>
        </p:spPr>
      </p:pic>
      <p:cxnSp>
        <p:nvCxnSpPr>
          <p:cNvPr id="51" name="직선 화살표 연결선 50"/>
          <p:cNvCxnSpPr>
            <a:endCxn id="46" idx="2"/>
          </p:cNvCxnSpPr>
          <p:nvPr/>
        </p:nvCxnSpPr>
        <p:spPr>
          <a:xfrm flipH="1" flipV="1">
            <a:off x="1294766" y="681663"/>
            <a:ext cx="3997314" cy="18832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 flipV="1">
            <a:off x="4427984" y="4365104"/>
            <a:ext cx="864096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 flipV="1">
            <a:off x="1763688" y="4437112"/>
            <a:ext cx="3744416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508104" y="5445224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닉네임은 한글로만 적을 수 있어요</a:t>
            </a:r>
            <a:endParaRPr lang="en-US" altLang="ko-KR" sz="1000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24" name="하트 23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406600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05340" y="31507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지역설정</a:t>
            </a:r>
            <a:endParaRPr lang="ko-KR" altLang="en-US" sz="1200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683568" y="310884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2483768" y="4046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</a:t>
            </a:r>
            <a:endParaRPr lang="ko-KR" altLang="en-US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4515072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499992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5364088" y="908720"/>
            <a:ext cx="378821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여자회원인 경우는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솔커광장에</a:t>
            </a:r>
            <a:r>
              <a:rPr lang="ko-KR" altLang="en-US" sz="1000" dirty="0" smtClean="0"/>
              <a:t> 한해서만</a:t>
            </a:r>
            <a:endParaRPr lang="en-US" altLang="ko-KR" sz="1000" dirty="0" smtClean="0"/>
          </a:p>
          <a:p>
            <a:r>
              <a:rPr lang="ko-KR" altLang="en-US" sz="1000" dirty="0" smtClean="0"/>
              <a:t>지역설정 기능 버튼이 있음</a:t>
            </a:r>
            <a:endParaRPr lang="en-US" altLang="ko-KR" sz="1000" dirty="0" smtClean="0"/>
          </a:p>
          <a:p>
            <a:r>
              <a:rPr lang="ko-KR" altLang="en-US" sz="1000" dirty="0" smtClean="0"/>
              <a:t>전체 중부지방 </a:t>
            </a:r>
            <a:r>
              <a:rPr lang="ko-KR" altLang="en-US" sz="1000" dirty="0" err="1" smtClean="0"/>
              <a:t>남부지방중</a:t>
            </a:r>
            <a:r>
              <a:rPr lang="ko-KR" altLang="en-US" sz="1000" dirty="0" smtClean="0"/>
              <a:t> 하나를 선택해서 볼 수 있음</a:t>
            </a:r>
            <a:endParaRPr lang="en-US" altLang="ko-KR" sz="1000" dirty="0" smtClean="0"/>
          </a:p>
          <a:p>
            <a:r>
              <a:rPr lang="ko-KR" altLang="en-US" sz="1000" dirty="0" smtClean="0"/>
              <a:t>설정한 지역은 계속 유지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전체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중부지방 </a:t>
            </a:r>
            <a:r>
              <a:rPr lang="en-US" altLang="ko-KR" sz="1000" dirty="0" smtClean="0">
                <a:solidFill>
                  <a:srgbClr val="00B050"/>
                </a:solidFill>
              </a:rPr>
              <a:t>(</a:t>
            </a:r>
            <a:r>
              <a:rPr lang="ko-KR" altLang="en-US" sz="1000" dirty="0" smtClean="0">
                <a:solidFill>
                  <a:srgbClr val="00B050"/>
                </a:solidFill>
              </a:rPr>
              <a:t>서울</a:t>
            </a:r>
            <a:r>
              <a:rPr lang="en-US" altLang="ko-KR" sz="1000" dirty="0" smtClean="0">
                <a:solidFill>
                  <a:srgbClr val="00B050"/>
                </a:solidFill>
              </a:rPr>
              <a:t>/</a:t>
            </a:r>
            <a:r>
              <a:rPr lang="ko-KR" altLang="en-US" sz="1000" dirty="0" smtClean="0">
                <a:solidFill>
                  <a:srgbClr val="00B050"/>
                </a:solidFill>
              </a:rPr>
              <a:t>경기</a:t>
            </a:r>
            <a:r>
              <a:rPr lang="en-US" altLang="ko-KR" sz="1000" dirty="0" smtClean="0">
                <a:solidFill>
                  <a:srgbClr val="00B050"/>
                </a:solidFill>
              </a:rPr>
              <a:t>/</a:t>
            </a:r>
            <a:r>
              <a:rPr lang="ko-KR" altLang="en-US" sz="1000" dirty="0" smtClean="0">
                <a:solidFill>
                  <a:srgbClr val="00B050"/>
                </a:solidFill>
              </a:rPr>
              <a:t>인천</a:t>
            </a:r>
            <a:r>
              <a:rPr lang="en-US" altLang="ko-KR" sz="1000" dirty="0" smtClean="0">
                <a:solidFill>
                  <a:srgbClr val="00B050"/>
                </a:solidFill>
              </a:rPr>
              <a:t>/</a:t>
            </a:r>
            <a:r>
              <a:rPr lang="ko-KR" altLang="en-US" sz="1000" dirty="0" smtClean="0">
                <a:solidFill>
                  <a:srgbClr val="00B050"/>
                </a:solidFill>
              </a:rPr>
              <a:t>강원</a:t>
            </a:r>
            <a:r>
              <a:rPr lang="en-US" altLang="ko-KR" sz="1000" dirty="0" smtClean="0">
                <a:solidFill>
                  <a:srgbClr val="00B050"/>
                </a:solidFill>
              </a:rPr>
              <a:t>)</a:t>
            </a: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남부지방 </a:t>
            </a:r>
            <a:r>
              <a:rPr lang="en-US" altLang="ko-KR" sz="1000" dirty="0" smtClean="0">
                <a:solidFill>
                  <a:srgbClr val="00B050"/>
                </a:solidFill>
              </a:rPr>
              <a:t>(</a:t>
            </a:r>
            <a:r>
              <a:rPr lang="ko-KR" altLang="en-US" sz="1000" dirty="0" smtClean="0">
                <a:solidFill>
                  <a:srgbClr val="00B050"/>
                </a:solidFill>
              </a:rPr>
              <a:t>충청</a:t>
            </a:r>
            <a:r>
              <a:rPr lang="en-US" altLang="ko-KR" sz="1000" dirty="0" smtClean="0">
                <a:solidFill>
                  <a:srgbClr val="00B050"/>
                </a:solidFill>
              </a:rPr>
              <a:t>/</a:t>
            </a:r>
            <a:r>
              <a:rPr lang="ko-KR" altLang="en-US" sz="1000" dirty="0" smtClean="0">
                <a:solidFill>
                  <a:srgbClr val="00B050"/>
                </a:solidFill>
              </a:rPr>
              <a:t>전라</a:t>
            </a:r>
            <a:r>
              <a:rPr lang="en-US" altLang="ko-KR" sz="1000" dirty="0" smtClean="0">
                <a:solidFill>
                  <a:srgbClr val="00B050"/>
                </a:solidFill>
              </a:rPr>
              <a:t>/</a:t>
            </a:r>
            <a:r>
              <a:rPr lang="ko-KR" altLang="en-US" sz="1000" dirty="0" smtClean="0">
                <a:solidFill>
                  <a:srgbClr val="00B050"/>
                </a:solidFill>
              </a:rPr>
              <a:t>경상</a:t>
            </a:r>
            <a:r>
              <a:rPr lang="en-US" altLang="ko-KR" sz="1000" dirty="0" smtClean="0">
                <a:solidFill>
                  <a:srgbClr val="00B050"/>
                </a:solidFill>
              </a:rPr>
              <a:t>/</a:t>
            </a:r>
            <a:r>
              <a:rPr lang="ko-KR" altLang="en-US" sz="1000" dirty="0" smtClean="0">
                <a:solidFill>
                  <a:srgbClr val="00B050"/>
                </a:solidFill>
              </a:rPr>
              <a:t>제주</a:t>
            </a:r>
            <a:r>
              <a:rPr lang="en-US" altLang="ko-KR" sz="1000" dirty="0" smtClean="0">
                <a:solidFill>
                  <a:srgbClr val="00B050"/>
                </a:solidFill>
              </a:rPr>
              <a:t>/</a:t>
            </a:r>
            <a:r>
              <a:rPr lang="ko-KR" altLang="en-US" sz="1000" dirty="0" smtClean="0">
                <a:solidFill>
                  <a:srgbClr val="00B050"/>
                </a:solidFill>
              </a:rPr>
              <a:t>해외</a:t>
            </a:r>
            <a:r>
              <a:rPr lang="en-US" altLang="ko-KR" sz="1000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(</a:t>
            </a:r>
            <a:r>
              <a:rPr lang="ko-KR" altLang="en-US" sz="1000" dirty="0" smtClean="0">
                <a:solidFill>
                  <a:srgbClr val="00B050"/>
                </a:solidFill>
              </a:rPr>
              <a:t>남부지방에 표시되어 있지는 않지만 대전 광주 울산 대구 부산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남부 지방에 포함돼요</a:t>
            </a:r>
            <a:r>
              <a:rPr lang="en-US" altLang="ko-KR" sz="1000" dirty="0" smtClean="0">
                <a:solidFill>
                  <a:srgbClr val="00B050"/>
                </a:solidFill>
              </a:rPr>
              <a:t>)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이렇게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가지 선택박스 뜸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이상형 나이를 설정하지 않은</a:t>
            </a:r>
            <a:endParaRPr lang="en-US" altLang="ko-KR" sz="1000" dirty="0" smtClean="0"/>
          </a:p>
          <a:p>
            <a:r>
              <a:rPr lang="ko-KR" altLang="en-US" sz="1000" dirty="0" smtClean="0"/>
              <a:t>회원은 모든 </a:t>
            </a:r>
            <a:r>
              <a:rPr lang="ko-KR" altLang="en-US" sz="1000" dirty="0" err="1" smtClean="0"/>
              <a:t>나이대</a:t>
            </a:r>
            <a:r>
              <a:rPr lang="ko-KR" altLang="en-US" sz="1000" dirty="0" smtClean="0"/>
              <a:t> 랜덤으로 보임</a:t>
            </a:r>
            <a:endParaRPr lang="en-US" altLang="ko-KR" sz="1000" dirty="0" smtClean="0"/>
          </a:p>
        </p:txBody>
      </p:sp>
      <p:sp>
        <p:nvSpPr>
          <p:cNvPr id="128" name="TextBox 127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1259632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pic>
        <p:nvPicPr>
          <p:cNvPr id="47" name="Picture 2" descr="C:\Users\aa\Desktop\솔커기획\메인디자인\main_01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500" y="836712"/>
            <a:ext cx="4536504" cy="4752528"/>
          </a:xfrm>
          <a:prstGeom prst="rect">
            <a:avLst/>
          </a:prstGeom>
          <a:noFill/>
        </p:spPr>
      </p:pic>
      <p:cxnSp>
        <p:nvCxnSpPr>
          <p:cNvPr id="45" name="직선 화살표 연결선 44"/>
          <p:cNvCxnSpPr/>
          <p:nvPr/>
        </p:nvCxnSpPr>
        <p:spPr>
          <a:xfrm flipH="1" flipV="1">
            <a:off x="1115616" y="692696"/>
            <a:ext cx="424847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cxnSp>
        <p:nvCxnSpPr>
          <p:cNvPr id="9" name="직선 연결선 8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11" name="하트 10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06598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27784" y="3326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97824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382744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71600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pic>
        <p:nvPicPr>
          <p:cNvPr id="2050" name="Picture 2" descr="C:\Users\aa\Desktop\솔커기획\메인디자인\main_01-1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260" y="837488"/>
            <a:ext cx="4536503" cy="4751752"/>
          </a:xfrm>
          <a:prstGeom prst="rect">
            <a:avLst/>
          </a:prstGeom>
          <a:noFill/>
        </p:spPr>
      </p:pic>
      <p:cxnSp>
        <p:nvCxnSpPr>
          <p:cNvPr id="24" name="직선 화살표 연결선 23"/>
          <p:cNvCxnSpPr/>
          <p:nvPr/>
        </p:nvCxnSpPr>
        <p:spPr>
          <a:xfrm flipH="1" flipV="1">
            <a:off x="4644008" y="1340768"/>
            <a:ext cx="79208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64088" y="1412776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사진 넘겨서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볼수</a:t>
            </a:r>
            <a:r>
              <a:rPr lang="ko-KR" altLang="en-US" sz="1000" dirty="0" smtClean="0">
                <a:solidFill>
                  <a:srgbClr val="00B050"/>
                </a:solidFill>
              </a:rPr>
              <a:t> 있고</a:t>
            </a:r>
            <a:endParaRPr lang="en-US" altLang="ko-KR" sz="1000" dirty="0" smtClean="0">
              <a:solidFill>
                <a:srgbClr val="00B050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3923928" y="4797152"/>
            <a:ext cx="1584176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08104" y="4725144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성격은 </a:t>
            </a:r>
            <a:r>
              <a:rPr lang="en-US" altLang="ko-KR" sz="1000" dirty="0" smtClean="0">
                <a:solidFill>
                  <a:srgbClr val="00B050"/>
                </a:solidFill>
              </a:rPr>
              <a:t>3</a:t>
            </a:r>
            <a:r>
              <a:rPr lang="ko-KR" altLang="en-US" sz="1000" dirty="0" smtClean="0">
                <a:solidFill>
                  <a:srgbClr val="00B050"/>
                </a:solidFill>
              </a:rPr>
              <a:t>가지를 고르는 거라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3</a:t>
            </a:r>
            <a:r>
              <a:rPr lang="ko-KR" altLang="en-US" sz="1000" dirty="0" smtClean="0">
                <a:solidFill>
                  <a:srgbClr val="00B050"/>
                </a:solidFill>
              </a:rPr>
              <a:t>개까지만 표시돼요</a:t>
            </a:r>
            <a:endParaRPr lang="en-US" altLang="ko-KR" sz="1000" dirty="0" smtClean="0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36096" y="908720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맘에 든 이성을 터치하면 이 화면으로 넘어가요</a:t>
            </a:r>
            <a:endParaRPr lang="en-US" altLang="ko-KR" sz="1000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cxnSp>
        <p:nvCxnSpPr>
          <p:cNvPr id="9" name="직선 연결선 8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11" name="하트 10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06598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85509" y="3653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97824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382744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71600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pic>
        <p:nvPicPr>
          <p:cNvPr id="2050" name="Picture 2" descr="C:\Users\aa\Desktop\솔커기획\메인디자인\main_01-1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260" y="837488"/>
            <a:ext cx="4536503" cy="4751752"/>
          </a:xfrm>
          <a:prstGeom prst="rect">
            <a:avLst/>
          </a:prstGeom>
          <a:noFill/>
        </p:spPr>
      </p:pic>
      <p:sp>
        <p:nvSpPr>
          <p:cNvPr id="28" name="타원 27"/>
          <p:cNvSpPr/>
          <p:nvPr/>
        </p:nvSpPr>
        <p:spPr>
          <a:xfrm>
            <a:off x="2467931" y="2016224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683955" y="20162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899979" y="20162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555776" y="27363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지역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55776" y="30963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직업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483768" y="38884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혈액형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627784" y="42484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흡연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1475656" y="1268760"/>
            <a:ext cx="2664296" cy="3600400"/>
            <a:chOff x="5652120" y="1124744"/>
            <a:chExt cx="2664296" cy="3600400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5724128" y="1124744"/>
              <a:ext cx="2520280" cy="36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52120" y="1228441"/>
              <a:ext cx="2664296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 err="1" smtClean="0"/>
                <a:t>솔커톡</a:t>
              </a:r>
              <a:r>
                <a:rPr lang="ko-KR" altLang="en-US" sz="1100" dirty="0" smtClean="0"/>
                <a:t> 대화신청을 하시겠어요</a:t>
              </a:r>
              <a:r>
                <a:rPr lang="en-US" altLang="ko-KR" sz="1100" dirty="0" smtClean="0"/>
                <a:t>?</a:t>
              </a:r>
            </a:p>
            <a:p>
              <a:pPr algn="ctr"/>
              <a:r>
                <a:rPr lang="en-US" altLang="ko-KR" sz="1100" dirty="0" smtClean="0"/>
                <a:t>40</a:t>
              </a:r>
              <a:r>
                <a:rPr lang="ko-KR" altLang="en-US" sz="1100" dirty="0" smtClean="0"/>
                <a:t>하트에요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>
                  <a:solidFill>
                    <a:srgbClr val="FF0000"/>
                  </a:solidFill>
                </a:rPr>
                <a:t>(</a:t>
              </a:r>
              <a:r>
                <a:rPr lang="ko-KR" altLang="en-US" sz="1100" dirty="0" smtClean="0">
                  <a:solidFill>
                    <a:srgbClr val="FF0000"/>
                  </a:solidFill>
                </a:rPr>
                <a:t>상대방이 </a:t>
              </a:r>
              <a:r>
                <a:rPr lang="ko-KR" altLang="en-US" sz="1100" dirty="0" err="1" smtClean="0">
                  <a:solidFill>
                    <a:srgbClr val="FF0000"/>
                  </a:solidFill>
                </a:rPr>
                <a:t>솔커톡</a:t>
              </a:r>
              <a:r>
                <a:rPr lang="ko-KR" altLang="en-US" sz="1100" dirty="0" smtClean="0">
                  <a:solidFill>
                    <a:srgbClr val="FF0000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rgbClr val="FF0000"/>
                  </a:solidFill>
                </a:rPr>
                <a:t>신청받는건</a:t>
              </a:r>
              <a:r>
                <a:rPr lang="ko-KR" altLang="en-US" sz="1100" dirty="0" smtClean="0">
                  <a:solidFill>
                    <a:srgbClr val="FF0000"/>
                  </a:solidFill>
                </a:rPr>
                <a:t> 무료에요</a:t>
              </a:r>
              <a:r>
                <a:rPr lang="en-US" altLang="ko-KR" sz="1100" dirty="0" smtClean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r>
                <a:rPr lang="ko-KR" altLang="en-US" sz="1100" dirty="0" smtClean="0"/>
                <a:t>본인 연락처 포함 </a:t>
              </a:r>
              <a:r>
                <a:rPr lang="ko-KR" altLang="en-US" sz="1100" dirty="0" err="1" smtClean="0"/>
                <a:t>어떤것도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적어서 보내실 수 있고요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상대방이 거절할 경우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30</a:t>
              </a:r>
              <a:r>
                <a:rPr lang="ko-KR" altLang="en-US" sz="1100" dirty="0" smtClean="0"/>
                <a:t>하트 돌려드려요</a:t>
              </a:r>
              <a:endParaRPr lang="en-US" altLang="ko-KR" sz="1100" dirty="0" smtClean="0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5724128" y="4293096"/>
              <a:ext cx="2520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7020272" y="4293096"/>
              <a:ext cx="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59584" y="433080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신청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8304" y="432739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취소</a:t>
              </a:r>
              <a:endParaRPr lang="ko-KR" altLang="en-US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5724128" y="2636912"/>
              <a:ext cx="2520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5796136" y="2692077"/>
              <a:ext cx="237626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본인 연락처 포함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어떤것도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 적어서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보내실 수 있어요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본인 자랑 많이 해주세요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아무것도 </a:t>
              </a:r>
              <a:r>
                <a:rPr lang="ko-KR" altLang="en-US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안적고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신청 누르셔도 돼요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54" name="직선 화살표 연결선 53"/>
          <p:cNvCxnSpPr>
            <a:stCxn id="56" idx="1"/>
          </p:cNvCxnSpPr>
          <p:nvPr/>
        </p:nvCxnSpPr>
        <p:spPr>
          <a:xfrm flipH="1">
            <a:off x="3779912" y="388695"/>
            <a:ext cx="1584176" cy="13121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364088" y="188640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rgbClr val="00B050"/>
                </a:solidFill>
              </a:rPr>
              <a:t>솔커톡</a:t>
            </a:r>
            <a:r>
              <a:rPr lang="ko-KR" altLang="en-US" sz="1000" dirty="0" smtClean="0">
                <a:solidFill>
                  <a:srgbClr val="00B050"/>
                </a:solidFill>
              </a:rPr>
              <a:t> 신청하면 이문구도 함께 보여요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이 문구만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빨간글씨에요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36096" y="5445224"/>
            <a:ext cx="2973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rgbClr val="00B050"/>
                </a:solidFill>
              </a:rPr>
              <a:t>솔커톡</a:t>
            </a:r>
            <a:r>
              <a:rPr lang="ko-KR" altLang="en-US" sz="1000" dirty="0" smtClean="0">
                <a:solidFill>
                  <a:srgbClr val="00B050"/>
                </a:solidFill>
              </a:rPr>
              <a:t>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신청받은</a:t>
            </a:r>
            <a:r>
              <a:rPr lang="ko-KR" altLang="en-US" sz="1000" dirty="0" smtClean="0">
                <a:solidFill>
                  <a:srgbClr val="00B050"/>
                </a:solidFill>
              </a:rPr>
              <a:t> 이성이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솔커톡</a:t>
            </a:r>
            <a:r>
              <a:rPr lang="ko-KR" altLang="en-US" sz="1000" dirty="0" smtClean="0">
                <a:solidFill>
                  <a:srgbClr val="00B050"/>
                </a:solidFill>
              </a:rPr>
              <a:t> 승낙하기 누르면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err="1" smtClean="0">
                <a:solidFill>
                  <a:srgbClr val="00B050"/>
                </a:solidFill>
              </a:rPr>
              <a:t>카톡</a:t>
            </a:r>
            <a:r>
              <a:rPr lang="ko-KR" altLang="en-US" sz="1000" dirty="0" smtClean="0">
                <a:solidFill>
                  <a:srgbClr val="00B050"/>
                </a:solidFill>
              </a:rPr>
              <a:t> 창과 같은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대화창이</a:t>
            </a:r>
            <a:r>
              <a:rPr lang="ko-KR" altLang="en-US" sz="1000" dirty="0" smtClean="0">
                <a:solidFill>
                  <a:srgbClr val="00B050"/>
                </a:solidFill>
              </a:rPr>
              <a:t> 떠요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사진 영상 카메라 보내기 가능하고요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다만 확인했는지 숫자</a:t>
            </a:r>
            <a:r>
              <a:rPr lang="en-US" altLang="ko-KR" sz="1000" dirty="0" smtClean="0">
                <a:solidFill>
                  <a:srgbClr val="00B050"/>
                </a:solidFill>
              </a:rPr>
              <a:t>1 </a:t>
            </a:r>
            <a:r>
              <a:rPr lang="ko-KR" altLang="en-US" sz="1000" dirty="0" smtClean="0">
                <a:solidFill>
                  <a:srgbClr val="00B050"/>
                </a:solidFill>
              </a:rPr>
              <a:t>기능은 없어요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52120" y="4005064"/>
            <a:ext cx="1941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하트수가 부족할 경우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하트가 부족해요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메시지 뜨며</a:t>
            </a:r>
            <a:endParaRPr lang="en-US" altLang="ko-KR" sz="1000" dirty="0" smtClean="0"/>
          </a:p>
          <a:p>
            <a:r>
              <a:rPr lang="ko-KR" altLang="en-US" sz="1000" dirty="0" smtClean="0"/>
              <a:t>자동으로 하트스토어로 가져요</a:t>
            </a:r>
            <a:endParaRPr lang="ko-KR" altLang="en-US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5508104" y="980728"/>
            <a:ext cx="31021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거절의 기준은</a:t>
            </a:r>
            <a:endParaRPr lang="en-US" altLang="ko-KR" sz="1000" dirty="0" smtClean="0"/>
          </a:p>
          <a:p>
            <a:r>
              <a:rPr lang="ko-KR" altLang="en-US" sz="1000" dirty="0" smtClean="0"/>
              <a:t>상대방이 </a:t>
            </a:r>
            <a:r>
              <a:rPr lang="ko-KR" altLang="en-US" sz="1000" dirty="0" err="1" smtClean="0"/>
              <a:t>솔커톡을</a:t>
            </a:r>
            <a:r>
              <a:rPr lang="ko-KR" altLang="en-US" sz="1000" dirty="0" smtClean="0"/>
              <a:t> 거절하거나</a:t>
            </a:r>
            <a:endParaRPr lang="en-US" altLang="ko-KR" sz="1000" dirty="0" smtClean="0"/>
          </a:p>
          <a:p>
            <a:r>
              <a:rPr lang="ko-KR" altLang="en-US" sz="1000" dirty="0" smtClean="0"/>
              <a:t>시간이 지나서</a:t>
            </a:r>
            <a:endParaRPr lang="en-US" altLang="ko-KR" sz="1000" dirty="0" smtClean="0"/>
          </a:p>
          <a:p>
            <a:r>
              <a:rPr lang="ko-KR" altLang="en-US" sz="1000" dirty="0" smtClean="0"/>
              <a:t>아예 </a:t>
            </a:r>
            <a:r>
              <a:rPr lang="ko-KR" altLang="en-US" sz="1000" dirty="0" err="1" smtClean="0"/>
              <a:t>솔커톡이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안열리는</a:t>
            </a:r>
            <a:r>
              <a:rPr lang="ko-KR" altLang="en-US" sz="1000" dirty="0" smtClean="0"/>
              <a:t> 경우에만</a:t>
            </a:r>
            <a:endParaRPr lang="en-US" altLang="ko-KR" sz="1000" dirty="0" smtClean="0"/>
          </a:p>
          <a:p>
            <a:r>
              <a:rPr lang="ko-KR" altLang="en-US" sz="1000" dirty="0" smtClean="0"/>
              <a:t>하트 </a:t>
            </a:r>
            <a:r>
              <a:rPr lang="en-US" altLang="ko-KR" sz="1000" dirty="0" smtClean="0"/>
              <a:t>30</a:t>
            </a:r>
            <a:r>
              <a:rPr lang="ko-KR" altLang="en-US" sz="1000" dirty="0" smtClean="0"/>
              <a:t>개를 돌려주게 돼요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솔커톡이</a:t>
            </a:r>
            <a:r>
              <a:rPr lang="ko-KR" altLang="en-US" sz="1000" dirty="0" smtClean="0"/>
              <a:t> 열리면 상대가 </a:t>
            </a:r>
            <a:r>
              <a:rPr lang="ko-KR" altLang="en-US" sz="1000" dirty="0" err="1" smtClean="0"/>
              <a:t>아무말도</a:t>
            </a:r>
            <a:r>
              <a:rPr lang="ko-KR" altLang="en-US" sz="1000" dirty="0" smtClean="0"/>
              <a:t> 안하고 바로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대화방 종료해도</a:t>
            </a:r>
            <a:endParaRPr lang="en-US" altLang="ko-KR" sz="1000" dirty="0" smtClean="0"/>
          </a:p>
          <a:p>
            <a:r>
              <a:rPr lang="en-US" altLang="ko-KR" sz="1000" dirty="0" smtClean="0"/>
              <a:t>40</a:t>
            </a:r>
            <a:r>
              <a:rPr lang="ko-KR" altLang="en-US" sz="1000" dirty="0" smtClean="0"/>
              <a:t>하트는 그대로 소비돼요</a:t>
            </a:r>
            <a:endParaRPr lang="en-US" altLang="ko-KR" sz="1000" dirty="0" smtClean="0"/>
          </a:p>
          <a:p>
            <a:r>
              <a:rPr lang="ko-KR" altLang="en-US" sz="1000" dirty="0" smtClean="0"/>
              <a:t>이 규칙은 </a:t>
            </a:r>
            <a:r>
              <a:rPr lang="ko-KR" altLang="en-US" sz="1000" dirty="0" err="1" smtClean="0"/>
              <a:t>남녀동일하지만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하트갯수</a:t>
            </a:r>
            <a:r>
              <a:rPr lang="ko-KR" altLang="en-US" sz="1000" dirty="0" smtClean="0"/>
              <a:t> 차이가 있어요</a:t>
            </a:r>
            <a:endParaRPr lang="en-US" altLang="ko-KR" sz="1000" dirty="0" smtClean="0"/>
          </a:p>
          <a:p>
            <a:r>
              <a:rPr lang="ko-KR" altLang="en-US" sz="1000" dirty="0" smtClean="0"/>
              <a:t>아래내용을 봐주세요</a:t>
            </a:r>
            <a:endParaRPr lang="en-US" altLang="ko-KR" sz="1000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5724128" y="2564904"/>
            <a:ext cx="24288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남자회원이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신청시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40</a:t>
            </a:r>
            <a:r>
              <a:rPr lang="ko-KR" altLang="en-US" sz="1000" dirty="0" smtClean="0"/>
              <a:t>하트 사용</a:t>
            </a:r>
            <a:endParaRPr lang="en-US" altLang="ko-KR" sz="1000" dirty="0" smtClean="0"/>
          </a:p>
          <a:p>
            <a:r>
              <a:rPr lang="ko-KR" altLang="en-US" sz="1000" dirty="0" smtClean="0"/>
              <a:t>상대가 거절하면 </a:t>
            </a:r>
            <a:r>
              <a:rPr lang="en-US" altLang="ko-KR" sz="1000" dirty="0" smtClean="0"/>
              <a:t>30</a:t>
            </a:r>
            <a:r>
              <a:rPr lang="ko-KR" altLang="en-US" sz="1000" dirty="0" smtClean="0"/>
              <a:t>하트 돌려받음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여자가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하트 사용</a:t>
            </a:r>
            <a:endParaRPr lang="en-US" altLang="ko-KR" sz="1000" dirty="0" smtClean="0"/>
          </a:p>
          <a:p>
            <a:r>
              <a:rPr lang="ko-KR" altLang="en-US" sz="1000" dirty="0" smtClean="0"/>
              <a:t>상대가 거절하면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하트 돌려받음</a:t>
            </a:r>
            <a:endParaRPr lang="en-US" altLang="ko-KR" sz="1000" dirty="0" smtClean="0"/>
          </a:p>
        </p:txBody>
      </p:sp>
      <p:cxnSp>
        <p:nvCxnSpPr>
          <p:cNvPr id="64" name="직선 화살표 연결선 63"/>
          <p:cNvCxnSpPr/>
          <p:nvPr/>
        </p:nvCxnSpPr>
        <p:spPr>
          <a:xfrm flipH="1">
            <a:off x="2915816" y="1124744"/>
            <a:ext cx="2592288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cxnSp>
        <p:nvCxnSpPr>
          <p:cNvPr id="9" name="직선 연결선 8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11" name="하트 10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06598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1760" y="3653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97824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382744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71600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pic>
        <p:nvPicPr>
          <p:cNvPr id="2050" name="Picture 2" descr="C:\Users\aa\Desktop\솔커기획\메인디자인\main_01-1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260" y="837488"/>
            <a:ext cx="4536503" cy="4751752"/>
          </a:xfrm>
          <a:prstGeom prst="rect">
            <a:avLst/>
          </a:prstGeom>
          <a:noFill/>
        </p:spPr>
      </p:pic>
      <p:sp>
        <p:nvSpPr>
          <p:cNvPr id="28" name="타원 27"/>
          <p:cNvSpPr/>
          <p:nvPr/>
        </p:nvSpPr>
        <p:spPr>
          <a:xfrm>
            <a:off x="2467931" y="2016224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683955" y="20162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899979" y="20162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555776" y="27363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지역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55776" y="30963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직업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483768" y="38884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혈액형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627784" y="42484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흡연</a:t>
            </a:r>
            <a:endParaRPr lang="ko-KR" altLang="en-US" dirty="0"/>
          </a:p>
        </p:txBody>
      </p:sp>
      <p:grpSp>
        <p:nvGrpSpPr>
          <p:cNvPr id="19" name="그룹 36"/>
          <p:cNvGrpSpPr/>
          <p:nvPr/>
        </p:nvGrpSpPr>
        <p:grpSpPr>
          <a:xfrm>
            <a:off x="1475656" y="1268760"/>
            <a:ext cx="2664296" cy="3600400"/>
            <a:chOff x="5652120" y="1124744"/>
            <a:chExt cx="2664296" cy="3600400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5724128" y="1124744"/>
              <a:ext cx="2520280" cy="3600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52120" y="1228441"/>
              <a:ext cx="2664296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 err="1" smtClean="0"/>
                <a:t>솔커톡</a:t>
              </a:r>
              <a:r>
                <a:rPr lang="ko-KR" altLang="en-US" sz="1100" dirty="0" smtClean="0"/>
                <a:t> 대화신청을 하시겠어요</a:t>
              </a:r>
              <a:r>
                <a:rPr lang="en-US" altLang="ko-KR" sz="1100" dirty="0" smtClean="0"/>
                <a:t>?</a:t>
              </a:r>
            </a:p>
            <a:p>
              <a:pPr algn="ctr"/>
              <a:r>
                <a:rPr lang="en-US" altLang="ko-KR" sz="1100" dirty="0" smtClean="0"/>
                <a:t>5</a:t>
              </a:r>
              <a:r>
                <a:rPr lang="ko-KR" altLang="en-US" sz="1100" dirty="0" smtClean="0"/>
                <a:t>하트에요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>
                  <a:solidFill>
                    <a:srgbClr val="FF0000"/>
                  </a:solidFill>
                </a:rPr>
                <a:t>(</a:t>
              </a:r>
              <a:r>
                <a:rPr lang="ko-KR" altLang="en-US" sz="1100" dirty="0" smtClean="0">
                  <a:solidFill>
                    <a:srgbClr val="FF0000"/>
                  </a:solidFill>
                </a:rPr>
                <a:t>상대방이 </a:t>
              </a:r>
              <a:r>
                <a:rPr lang="ko-KR" altLang="en-US" sz="1100" dirty="0" err="1" smtClean="0">
                  <a:solidFill>
                    <a:srgbClr val="FF0000"/>
                  </a:solidFill>
                </a:rPr>
                <a:t>솔커톡</a:t>
              </a:r>
              <a:r>
                <a:rPr lang="ko-KR" altLang="en-US" sz="1100" dirty="0" smtClean="0">
                  <a:solidFill>
                    <a:srgbClr val="FF0000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rgbClr val="FF0000"/>
                  </a:solidFill>
                </a:rPr>
                <a:t>신청받는건</a:t>
              </a:r>
              <a:r>
                <a:rPr lang="ko-KR" altLang="en-US" sz="1100" dirty="0" smtClean="0">
                  <a:solidFill>
                    <a:srgbClr val="FF0000"/>
                  </a:solidFill>
                </a:rPr>
                <a:t> 무료에요</a:t>
              </a:r>
              <a:r>
                <a:rPr lang="en-US" altLang="ko-KR" sz="1100" dirty="0" smtClean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r>
                <a:rPr lang="ko-KR" altLang="en-US" sz="1100" dirty="0" smtClean="0"/>
                <a:t>본인 연락처 포함 </a:t>
              </a:r>
              <a:r>
                <a:rPr lang="ko-KR" altLang="en-US" sz="1100" dirty="0" err="1" smtClean="0"/>
                <a:t>어떤것도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적어서 보내실 수 있고요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상대방이 거절할 경우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3</a:t>
              </a:r>
              <a:r>
                <a:rPr lang="ko-KR" altLang="en-US" sz="1100" dirty="0" smtClean="0"/>
                <a:t>하트 돌려드려요</a:t>
              </a:r>
              <a:endParaRPr lang="en-US" altLang="ko-KR" sz="1100" dirty="0" smtClean="0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5724128" y="4293096"/>
              <a:ext cx="2520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7020272" y="4293096"/>
              <a:ext cx="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59584" y="433080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신청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8304" y="432739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취소</a:t>
              </a:r>
              <a:endParaRPr lang="ko-KR" altLang="en-US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5724128" y="2636912"/>
              <a:ext cx="2520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5796136" y="2692077"/>
              <a:ext cx="237626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본인 연락처 포함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어떤것도</a:t>
              </a:r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 적어서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보내실 수 있어요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본인 자랑 많이 해주세요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아무것도 </a:t>
              </a:r>
              <a:r>
                <a:rPr lang="ko-KR" altLang="en-US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안적고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신청 누르셔도 돼요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47" name="직선 화살표 연결선 46"/>
          <p:cNvCxnSpPr/>
          <p:nvPr/>
        </p:nvCxnSpPr>
        <p:spPr>
          <a:xfrm flipH="1">
            <a:off x="2555776" y="1268760"/>
            <a:ext cx="295232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2339752" y="1340768"/>
            <a:ext cx="3168352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08104" y="1124744"/>
            <a:ext cx="2287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여자일 경우는 이렇게 숫자가 달라요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24" name="하트 23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406599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56" idx="2"/>
          </p:cNvCxnSpPr>
          <p:nvPr/>
        </p:nvCxnSpPr>
        <p:spPr>
          <a:xfrm flipH="1" flipV="1">
            <a:off x="4865256" y="499486"/>
            <a:ext cx="1362928" cy="913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292080" y="1412776"/>
            <a:ext cx="38202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대화신청 받았단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알림마크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빨간색 숫자표시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물론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신청하면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상대이성에게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본인이 아닌 상대이성에게 가는 </a:t>
            </a:r>
            <a:r>
              <a:rPr lang="ko-KR" altLang="en-US" sz="1000" dirty="0" err="1" smtClean="0"/>
              <a:t>푸시알람이에요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대화신청 받으셨어요</a:t>
            </a:r>
            <a:r>
              <a:rPr lang="en-US" altLang="ko-KR" sz="1000" dirty="0" smtClean="0"/>
              <a:t>~</a:t>
            </a:r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푸시알람</a:t>
            </a:r>
            <a:r>
              <a:rPr lang="ko-KR" altLang="en-US" sz="1000" dirty="0" smtClean="0"/>
              <a:t> 가요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 </a:t>
            </a:r>
            <a:r>
              <a:rPr lang="ko-KR" altLang="en-US" sz="1000" dirty="0" err="1" smtClean="0"/>
              <a:t>푸시알람</a:t>
            </a:r>
            <a:r>
              <a:rPr lang="ko-KR" altLang="en-US" sz="1000" dirty="0" smtClean="0"/>
              <a:t> 터치하면 바로</a:t>
            </a:r>
            <a:endParaRPr lang="en-US" altLang="ko-KR" sz="1000" dirty="0" smtClean="0"/>
          </a:p>
          <a:p>
            <a:r>
              <a:rPr lang="ko-KR" altLang="en-US" sz="1000" dirty="0" smtClean="0"/>
              <a:t>내게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신청한 사람화면으로 이동돼요</a:t>
            </a:r>
            <a:endParaRPr lang="en-US" altLang="ko-KR" sz="1000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cxnSp>
        <p:nvCxnSpPr>
          <p:cNvPr id="47" name="직선 연결선 46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13501" y="3653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397824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82744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971600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4716016" y="188640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716016" y="16093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pic>
        <p:nvPicPr>
          <p:cNvPr id="58" name="Picture 2" descr="C:\Users\aa\Desktop\솔커기획\메인디자인\main_01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500" y="836712"/>
            <a:ext cx="4536504" cy="4752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683568" y="5904656"/>
            <a:ext cx="2520280" cy="648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219182" y="6040142"/>
            <a:ext cx="912658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39552" y="27384"/>
            <a:ext cx="4608512" cy="6713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43795" y="432048"/>
            <a:ext cx="3240360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39939" y="1440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405159" y="2520280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621183" y="25202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37207" y="25202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87624" y="3240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99792" y="3240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지역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87624" y="3600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학교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99792" y="3600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직업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87624" y="3960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성격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31640" y="43924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27784" y="43924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혈액형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59632" y="47525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종교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71800" y="47525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흡연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27584" y="604867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솔커톡</a:t>
            </a:r>
            <a:r>
              <a:rPr lang="ko-KR" altLang="en-US" dirty="0" smtClean="0"/>
              <a:t> 승낙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363198" y="6040142"/>
            <a:ext cx="62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1560" y="5085184"/>
            <a:ext cx="4536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솔커톡을</a:t>
            </a:r>
            <a:r>
              <a:rPr lang="ko-KR" altLang="en-US" sz="1400" dirty="0" smtClean="0"/>
              <a:t> 하시면 상대방에게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감사 하트</a:t>
            </a:r>
            <a:r>
              <a:rPr lang="ko-KR" altLang="en-US" sz="1400" dirty="0" smtClean="0"/>
              <a:t>를 받으실 수 있어요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자세한 내용은 공지사항을 참조해 주세요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56163" y="116632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501733" y="1886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신고</a:t>
            </a:r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1560" y="116632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611560" y="11663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쪽지</a:t>
            </a:r>
            <a:endParaRPr lang="en-US" altLang="ko-KR" sz="1200" dirty="0" smtClean="0"/>
          </a:p>
          <a:p>
            <a:r>
              <a:rPr lang="ko-KR" altLang="en-US" sz="1200" dirty="0" smtClean="0"/>
              <a:t>보기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827584" y="908720"/>
            <a:ext cx="4104456" cy="2484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4139952" y="278092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067944" y="28529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확인</a:t>
            </a:r>
            <a:endParaRPr lang="ko-KR" altLang="en-US"/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4788024" y="2348880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652120" y="1988840"/>
            <a:ext cx="20265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상대가 대화 신청한</a:t>
            </a:r>
            <a:endParaRPr lang="en-US" altLang="ko-KR" sz="1100" dirty="0" smtClean="0"/>
          </a:p>
          <a:p>
            <a:r>
              <a:rPr lang="ko-KR" altLang="en-US" sz="1100" dirty="0" smtClean="0"/>
              <a:t>쪽지가 이렇게 사진을</a:t>
            </a:r>
            <a:endParaRPr lang="en-US" altLang="ko-KR" sz="1100" dirty="0" smtClean="0"/>
          </a:p>
          <a:p>
            <a:r>
              <a:rPr lang="ko-KR" altLang="en-US" sz="1100" dirty="0" smtClean="0"/>
              <a:t>가리며 떠요</a:t>
            </a:r>
            <a:endParaRPr lang="en-US" altLang="ko-KR" sz="1100" dirty="0" smtClean="0"/>
          </a:p>
          <a:p>
            <a:r>
              <a:rPr lang="ko-KR" altLang="en-US" sz="1100" dirty="0" smtClean="0"/>
              <a:t>쪽지 아래 확인버튼을</a:t>
            </a:r>
            <a:endParaRPr lang="en-US" altLang="ko-KR" sz="1100" dirty="0" smtClean="0"/>
          </a:p>
          <a:p>
            <a:r>
              <a:rPr lang="ko-KR" altLang="en-US" sz="1100" dirty="0" smtClean="0"/>
              <a:t>누르면</a:t>
            </a:r>
            <a:endParaRPr lang="en-US" altLang="ko-KR" sz="1100" dirty="0" smtClean="0"/>
          </a:p>
          <a:p>
            <a:r>
              <a:rPr lang="ko-KR" altLang="en-US" sz="1100" dirty="0" smtClean="0"/>
              <a:t>쪽지 사라지고</a:t>
            </a:r>
            <a:endParaRPr lang="en-US" altLang="ko-KR" sz="1100" dirty="0" smtClean="0"/>
          </a:p>
          <a:p>
            <a:r>
              <a:rPr lang="ko-KR" altLang="en-US" sz="1100" dirty="0" smtClean="0"/>
              <a:t>사진 확인할 수 있어요</a:t>
            </a:r>
            <a:endParaRPr lang="en-US" altLang="ko-KR" sz="1100" dirty="0" smtClean="0"/>
          </a:p>
          <a:p>
            <a:r>
              <a:rPr lang="ko-KR" altLang="en-US" sz="1100" dirty="0" smtClean="0"/>
              <a:t>물론 상대가 </a:t>
            </a:r>
            <a:r>
              <a:rPr lang="ko-KR" altLang="en-US" sz="1100" dirty="0" err="1" smtClean="0"/>
              <a:t>쪽지없이</a:t>
            </a:r>
            <a:r>
              <a:rPr lang="ko-KR" altLang="en-US" sz="1100" dirty="0" smtClean="0"/>
              <a:t> 신청만</a:t>
            </a:r>
            <a:endParaRPr lang="en-US" altLang="ko-KR" sz="1100" dirty="0" smtClean="0"/>
          </a:p>
          <a:p>
            <a:r>
              <a:rPr lang="ko-KR" altLang="en-US" sz="1100" dirty="0" smtClean="0"/>
              <a:t>했으면 쪽지 </a:t>
            </a:r>
            <a:r>
              <a:rPr lang="ko-KR" altLang="en-US" sz="1100" dirty="0" err="1" smtClean="0"/>
              <a:t>안뜨고</a:t>
            </a:r>
            <a:endParaRPr lang="en-US" altLang="ko-KR" sz="1100" dirty="0" smtClean="0"/>
          </a:p>
          <a:p>
            <a:r>
              <a:rPr lang="ko-KR" altLang="en-US" sz="1100" dirty="0" smtClean="0"/>
              <a:t>쪽지 보기 버튼도 없어요</a:t>
            </a:r>
            <a:endParaRPr lang="en-US" altLang="ko-KR" sz="1100" dirty="0" smtClean="0"/>
          </a:p>
        </p:txBody>
      </p:sp>
      <p:cxnSp>
        <p:nvCxnSpPr>
          <p:cNvPr id="53" name="직선 화살표 연결선 52"/>
          <p:cNvCxnSpPr/>
          <p:nvPr/>
        </p:nvCxnSpPr>
        <p:spPr>
          <a:xfrm flipH="1" flipV="1">
            <a:off x="1187624" y="548680"/>
            <a:ext cx="439248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52120" y="1196752"/>
            <a:ext cx="18854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언제든 </a:t>
            </a:r>
            <a:r>
              <a:rPr lang="ko-KR" altLang="en-US" sz="1100" dirty="0" err="1" smtClean="0"/>
              <a:t>받은쪽지</a:t>
            </a:r>
            <a:r>
              <a:rPr lang="ko-KR" altLang="en-US" sz="1100" dirty="0" smtClean="0"/>
              <a:t> 다시 확인</a:t>
            </a:r>
            <a:endParaRPr lang="en-US" altLang="ko-KR" sz="1100" dirty="0" smtClean="0"/>
          </a:p>
          <a:p>
            <a:r>
              <a:rPr lang="ko-KR" altLang="en-US" sz="1100" dirty="0" smtClean="0"/>
              <a:t>가능해요</a:t>
            </a:r>
            <a:endParaRPr lang="ko-KR" altLang="en-US" sz="1100" dirty="0"/>
          </a:p>
        </p:txBody>
      </p:sp>
      <p:cxnSp>
        <p:nvCxnSpPr>
          <p:cNvPr id="56" name="직선 화살표 연결선 55"/>
          <p:cNvCxnSpPr>
            <a:stCxn id="60" idx="1"/>
            <a:endCxn id="42" idx="2"/>
          </p:cNvCxnSpPr>
          <p:nvPr/>
        </p:nvCxnSpPr>
        <p:spPr>
          <a:xfrm flipH="1" flipV="1">
            <a:off x="4824899" y="557972"/>
            <a:ext cx="611197" cy="422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436096" y="764704"/>
            <a:ext cx="2408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쪽지내용이나 </a:t>
            </a:r>
            <a:r>
              <a:rPr lang="ko-KR" altLang="en-US" sz="1100" dirty="0" err="1" smtClean="0"/>
              <a:t>솔커톡내용</a:t>
            </a:r>
            <a:endParaRPr lang="en-US" altLang="ko-KR" sz="1100" dirty="0" smtClean="0"/>
          </a:p>
          <a:p>
            <a:r>
              <a:rPr lang="ko-KR" altLang="en-US" sz="1100" dirty="0" smtClean="0"/>
              <a:t>허위 불량 프로필 신고할 수 있어요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842493" y="5883291"/>
            <a:ext cx="936104" cy="648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86509" y="60273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거절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52120" y="5733256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승낙버튼 옆에 거절버튼</a:t>
            </a:r>
            <a:endParaRPr lang="en-US" altLang="ko-KR" sz="1100" dirty="0" smtClean="0"/>
          </a:p>
          <a:p>
            <a:r>
              <a:rPr lang="ko-KR" altLang="en-US" sz="1100" dirty="0" smtClean="0"/>
              <a:t>거절버튼은 승낙버튼보다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작음</a:t>
            </a:r>
            <a:endParaRPr lang="ko-KR" altLang="en-US" sz="1100" dirty="0"/>
          </a:p>
        </p:txBody>
      </p:sp>
      <p:cxnSp>
        <p:nvCxnSpPr>
          <p:cNvPr id="55" name="직선 화살표 연결선 54"/>
          <p:cNvCxnSpPr>
            <a:stCxn id="57" idx="1"/>
          </p:cNvCxnSpPr>
          <p:nvPr/>
        </p:nvCxnSpPr>
        <p:spPr>
          <a:xfrm flipH="1">
            <a:off x="4283968" y="4940588"/>
            <a:ext cx="1152128" cy="288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436096" y="4725144"/>
            <a:ext cx="18854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솔커톡을</a:t>
            </a:r>
            <a:r>
              <a:rPr lang="ko-KR" altLang="en-US" sz="1100" dirty="0" smtClean="0"/>
              <a:t> 받는 거라 이때는</a:t>
            </a:r>
            <a:endParaRPr lang="en-US" altLang="ko-KR" sz="1100" dirty="0" smtClean="0"/>
          </a:p>
          <a:p>
            <a:r>
              <a:rPr lang="ko-KR" altLang="en-US" sz="1100" dirty="0" smtClean="0"/>
              <a:t>이 문구가 있어요</a:t>
            </a:r>
            <a:endParaRPr lang="ko-KR" altLang="en-US" sz="1100" dirty="0"/>
          </a:p>
        </p:txBody>
      </p:sp>
      <p:sp>
        <p:nvSpPr>
          <p:cNvPr id="48" name="타원 47"/>
          <p:cNvSpPr/>
          <p:nvPr/>
        </p:nvSpPr>
        <p:spPr>
          <a:xfrm>
            <a:off x="3059832" y="25206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275856" y="25206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2339752" y="5445224"/>
            <a:ext cx="3024336" cy="72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292080" y="5229200"/>
            <a:ext cx="35365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00B050"/>
                </a:solidFill>
              </a:rPr>
              <a:t>감사하트 문구와 함께 감사하트 아이콘을 넣어주세요</a:t>
            </a:r>
            <a:endParaRPr lang="en-US" altLang="ko-KR" sz="1100" dirty="0" smtClean="0">
              <a:solidFill>
                <a:srgbClr val="00B050"/>
              </a:solidFill>
            </a:endParaRPr>
          </a:p>
          <a:p>
            <a:r>
              <a:rPr lang="ko-KR" altLang="en-US" sz="1100" dirty="0" smtClean="0">
                <a:solidFill>
                  <a:srgbClr val="00B050"/>
                </a:solidFill>
              </a:rPr>
              <a:t>눈에 </a:t>
            </a:r>
            <a:r>
              <a:rPr lang="ko-KR" altLang="en-US" sz="1100" dirty="0" err="1" smtClean="0">
                <a:solidFill>
                  <a:srgbClr val="00B050"/>
                </a:solidFill>
              </a:rPr>
              <a:t>이부분이</a:t>
            </a:r>
            <a:r>
              <a:rPr lang="ko-KR" altLang="en-US" sz="1100" dirty="0" smtClean="0">
                <a:solidFill>
                  <a:srgbClr val="00B050"/>
                </a:solidFill>
              </a:rPr>
              <a:t> 좀더 잘 띄웠으면 해서요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08104" y="116632"/>
            <a:ext cx="35862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00B050"/>
                </a:solidFill>
              </a:rPr>
              <a:t>상단메뉴 없고 그 자리에 쪽지보기와 신고버튼 있어요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746" y="44624"/>
            <a:ext cx="2832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솔커톡</a:t>
            </a:r>
            <a:r>
              <a:rPr lang="ko-KR" altLang="en-US" sz="1600" dirty="0" smtClean="0"/>
              <a:t> 하트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예외 상황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-28757" y="764704"/>
            <a:ext cx="6833005" cy="432048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솔커톡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종료 했으나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 이상 보내지 않을 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신청한 사람이 보내는 것임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4040" y="1340768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6205" y="1949745"/>
            <a:ext cx="997034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012468" y="1340768"/>
            <a:ext cx="1459757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자동 발송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18105" y="1951336"/>
            <a:ext cx="1459757" cy="432048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자동 발송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직선 화살표 연결선 21"/>
          <p:cNvCxnSpPr>
            <a:endCxn id="19" idx="1"/>
          </p:cNvCxnSpPr>
          <p:nvPr/>
        </p:nvCxnSpPr>
        <p:spPr>
          <a:xfrm>
            <a:off x="1443239" y="1556672"/>
            <a:ext cx="569229" cy="12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>
            <a:off x="1443239" y="2165769"/>
            <a:ext cx="574866" cy="159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382454" y="2684428"/>
            <a:ext cx="2690797" cy="432048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rgbClr val="FF0000"/>
                </a:solidFill>
              </a:rPr>
              <a:t>자동발송은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솔커에서</a:t>
            </a:r>
            <a:r>
              <a:rPr lang="ko-KR" altLang="en-US" sz="1050" dirty="0" smtClean="0">
                <a:solidFill>
                  <a:srgbClr val="FF0000"/>
                </a:solidFill>
              </a:rPr>
              <a:t> 보내는 것입니다</a:t>
            </a:r>
            <a:r>
              <a:rPr lang="en-US" altLang="ko-KR" sz="1050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50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384"/>
            <a:ext cx="4608512" cy="6713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43795" y="432048"/>
            <a:ext cx="3240360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39939" y="1440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139952" y="1196752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4168" y="908720"/>
            <a:ext cx="1553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사진 좌우로 넘겨서</a:t>
            </a:r>
            <a:endParaRPr lang="en-US" altLang="ko-KR" sz="1100" dirty="0" smtClean="0"/>
          </a:p>
          <a:p>
            <a:r>
              <a:rPr lang="ko-KR" altLang="en-US" sz="1100" dirty="0" smtClean="0"/>
              <a:t>볼 수 있음</a:t>
            </a:r>
            <a:endParaRPr lang="en-US" altLang="ko-KR" sz="1100" dirty="0" smtClean="0"/>
          </a:p>
          <a:p>
            <a:r>
              <a:rPr lang="ko-KR" altLang="en-US" sz="1100" dirty="0" err="1" smtClean="0"/>
              <a:t>터치시</a:t>
            </a:r>
            <a:r>
              <a:rPr lang="ko-KR" altLang="en-US" sz="1100" dirty="0" smtClean="0"/>
              <a:t> 사진만 보이는</a:t>
            </a:r>
            <a:endParaRPr lang="en-US" altLang="ko-KR" sz="1100" dirty="0" smtClean="0"/>
          </a:p>
          <a:p>
            <a:r>
              <a:rPr lang="ko-KR" altLang="en-US" sz="1100" dirty="0" smtClean="0"/>
              <a:t>화면으로 이동</a:t>
            </a:r>
            <a:endParaRPr lang="ko-KR" altLang="en-US" sz="11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3851920" y="2636912"/>
            <a:ext cx="180020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80112" y="2564904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사진 더 있으니 넘겨보라는 원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1187624" y="3240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99792" y="3240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지역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87624" y="3600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학교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99792" y="3600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직업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87624" y="3960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성격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31640" y="43924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27784" y="43924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혈액형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59632" y="47525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종교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71800" y="47525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흡연</a:t>
            </a:r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3635896" y="417646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46779" y="3140968"/>
            <a:ext cx="23583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항목 글자 없이 프로필 작성내용만</a:t>
            </a:r>
            <a:endParaRPr lang="en-US" altLang="ko-KR" sz="1100" dirty="0" smtClean="0"/>
          </a:p>
          <a:p>
            <a:r>
              <a:rPr lang="ko-KR" altLang="en-US" sz="1100" dirty="0" smtClean="0"/>
              <a:t>표시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175-180      A</a:t>
            </a:r>
            <a:r>
              <a:rPr lang="ko-KR" altLang="en-US" sz="1100" dirty="0" smtClean="0"/>
              <a:t>형</a:t>
            </a:r>
            <a:endParaRPr lang="en-US" altLang="ko-KR" sz="1100" dirty="0" smtClean="0"/>
          </a:p>
          <a:p>
            <a:r>
              <a:rPr lang="ko-KR" altLang="en-US" sz="1100" dirty="0" smtClean="0"/>
              <a:t>기독교</a:t>
            </a:r>
            <a:r>
              <a:rPr lang="en-US" altLang="ko-KR" sz="1100" dirty="0" smtClean="0"/>
              <a:t>        </a:t>
            </a:r>
            <a:r>
              <a:rPr lang="ko-KR" altLang="en-US" sz="1100" dirty="0" err="1" smtClean="0"/>
              <a:t>비흡연</a:t>
            </a:r>
            <a:endParaRPr lang="en-US" altLang="ko-KR" sz="1100" dirty="0" smtClean="0"/>
          </a:p>
          <a:p>
            <a:r>
              <a:rPr lang="ko-KR" altLang="en-US" sz="1100" dirty="0" smtClean="0"/>
              <a:t>이런 식으로요</a:t>
            </a:r>
            <a:endParaRPr lang="en-US" altLang="ko-KR" sz="1100" dirty="0" smtClean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56163" y="116632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501733" y="1886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신고</a:t>
            </a: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364088" y="5085184"/>
            <a:ext cx="2576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승낙 누르면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카톡</a:t>
            </a:r>
            <a:r>
              <a:rPr lang="ko-KR" altLang="en-US" sz="1100" dirty="0" smtClean="0"/>
              <a:t> 창과 같은 </a:t>
            </a:r>
            <a:r>
              <a:rPr lang="ko-KR" altLang="en-US" sz="1100" dirty="0" err="1" smtClean="0"/>
              <a:t>대화창이</a:t>
            </a:r>
            <a:r>
              <a:rPr lang="ko-KR" altLang="en-US" sz="1100" dirty="0" smtClean="0"/>
              <a:t> 떠요</a:t>
            </a:r>
            <a:endParaRPr lang="en-US" altLang="ko-KR" sz="1100" dirty="0" smtClean="0"/>
          </a:p>
          <a:p>
            <a:r>
              <a:rPr lang="ko-KR" altLang="en-US" sz="1100" dirty="0" smtClean="0"/>
              <a:t>사진 영상 카메라 보내기 가능하고요</a:t>
            </a:r>
            <a:endParaRPr lang="en-US" altLang="ko-KR" sz="1100" dirty="0" smtClean="0"/>
          </a:p>
          <a:p>
            <a:r>
              <a:rPr lang="ko-KR" altLang="en-US" sz="1100" dirty="0" smtClean="0"/>
              <a:t>다만 확인했는지 숫자</a:t>
            </a:r>
            <a:r>
              <a:rPr lang="en-US" altLang="ko-KR" sz="1100" dirty="0" smtClean="0"/>
              <a:t>1 </a:t>
            </a:r>
            <a:r>
              <a:rPr lang="ko-KR" altLang="en-US" sz="1100" dirty="0" smtClean="0"/>
              <a:t>기능은 없어요</a:t>
            </a:r>
            <a:endParaRPr lang="ko-KR" altLang="en-US" sz="11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1560" y="116632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611560" y="11663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쪽지</a:t>
            </a:r>
            <a:endParaRPr lang="en-US" altLang="ko-KR" sz="1200" dirty="0" smtClean="0"/>
          </a:p>
          <a:p>
            <a:r>
              <a:rPr lang="ko-KR" altLang="en-US" sz="1200" dirty="0" smtClean="0"/>
              <a:t>보기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611560" y="5085184"/>
            <a:ext cx="4536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솔커톡을</a:t>
            </a:r>
            <a:r>
              <a:rPr lang="ko-KR" altLang="en-US" sz="1400" dirty="0" smtClean="0"/>
              <a:t> 하시면 상대방에게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감사 하트를 받으실 수 있어요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자세한 내용은 공지사항을 참조해 주세요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83568" y="5904656"/>
            <a:ext cx="2520280" cy="648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219182" y="6040142"/>
            <a:ext cx="912658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27584" y="604867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솔커톡</a:t>
            </a:r>
            <a:r>
              <a:rPr lang="ko-KR" altLang="en-US" dirty="0" smtClean="0"/>
              <a:t> 승낙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63198" y="6040142"/>
            <a:ext cx="62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</a:t>
            </a:r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3842493" y="5883291"/>
            <a:ext cx="936104" cy="648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986509" y="60273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거절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2405159" y="2520280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621183" y="25202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2837207" y="25202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3059832" y="25206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275856" y="25206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C:\Users\aa\Desktop\솔커기획\메인디자인\main_01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500" y="836712"/>
            <a:ext cx="4536504" cy="4752528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24" name="하트 23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406600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485509" y="3653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</a:t>
            </a:r>
            <a:endParaRPr lang="ko-KR" altLang="en-US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4325816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310736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087739" y="5484574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095264" y="5456110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cxnSp>
        <p:nvCxnSpPr>
          <p:cNvPr id="49" name="직선 화살표 연결선 48"/>
          <p:cNvCxnSpPr>
            <a:endCxn id="45" idx="3"/>
          </p:cNvCxnSpPr>
          <p:nvPr/>
        </p:nvCxnSpPr>
        <p:spPr>
          <a:xfrm flipH="1" flipV="1">
            <a:off x="2455304" y="5625387"/>
            <a:ext cx="3484848" cy="32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20072" y="980728"/>
            <a:ext cx="31470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신청받은</a:t>
            </a:r>
            <a:r>
              <a:rPr lang="ko-KR" altLang="en-US" sz="1000" dirty="0" smtClean="0"/>
              <a:t> 이성이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승낙 누르면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 보낸 상대에게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솔커톡이</a:t>
            </a:r>
            <a:r>
              <a:rPr lang="ko-KR" altLang="en-US" sz="1000" dirty="0" smtClean="0"/>
              <a:t> 이루어졌단 </a:t>
            </a:r>
            <a:r>
              <a:rPr lang="ko-KR" altLang="en-US" sz="1000" dirty="0" err="1" smtClean="0"/>
              <a:t>푸시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알람으로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대화방이 열렸어요</a:t>
            </a:r>
            <a:r>
              <a:rPr lang="en-US" altLang="ko-KR" sz="1000" dirty="0" smtClean="0"/>
              <a:t>~</a:t>
            </a:r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푸시알람이가요</a:t>
            </a:r>
            <a:endParaRPr lang="en-US" altLang="ko-KR" sz="1000" dirty="0" smtClean="0"/>
          </a:p>
          <a:p>
            <a:r>
              <a:rPr lang="ko-KR" altLang="en-US" sz="1000" dirty="0" smtClean="0"/>
              <a:t>이 </a:t>
            </a:r>
            <a:r>
              <a:rPr lang="ko-KR" altLang="en-US" sz="1000" dirty="0" err="1" smtClean="0"/>
              <a:t>푸시알람</a:t>
            </a:r>
            <a:r>
              <a:rPr lang="ko-KR" altLang="en-US" sz="1000" dirty="0" smtClean="0"/>
              <a:t> 터치하면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바로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터치한 채팅목록</a:t>
            </a:r>
            <a:endParaRPr lang="en-US" altLang="ko-KR" sz="1000" dirty="0" smtClean="0"/>
          </a:p>
          <a:p>
            <a:r>
              <a:rPr lang="ko-KR" altLang="en-US" sz="1000" dirty="0" smtClean="0"/>
              <a:t>화면으로 이동돼요</a:t>
            </a:r>
            <a:endParaRPr lang="en-US" altLang="ko-KR" sz="1000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5868144" y="5733256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새로시작된</a:t>
            </a:r>
            <a:r>
              <a:rPr lang="ko-KR" altLang="en-US" sz="1000" dirty="0" smtClean="0"/>
              <a:t> 숫자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마크가 떠요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확인하고 나오면 사라져요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827584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24" name="하트 23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406599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aa\Desktop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902" y="847730"/>
            <a:ext cx="4536504" cy="4680519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5220072" y="2276872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솔커톡중인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대화목록창으로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카카오톡</a:t>
            </a:r>
            <a:r>
              <a:rPr lang="ko-KR" altLang="en-US" sz="1000" dirty="0" smtClean="0"/>
              <a:t> 채팅목록과 같아요</a:t>
            </a:r>
            <a:endParaRPr lang="en-US" altLang="ko-KR" sz="1000" dirty="0" smtClean="0"/>
          </a:p>
          <a:p>
            <a:r>
              <a:rPr lang="ko-KR" altLang="en-US" sz="1000" dirty="0" smtClean="0"/>
              <a:t>한 화면에 제일 상단의 본인 프로필 </a:t>
            </a:r>
            <a:r>
              <a:rPr lang="ko-KR" altLang="en-US" sz="1000" dirty="0" err="1" smtClean="0"/>
              <a:t>수정항</a:t>
            </a:r>
            <a:r>
              <a:rPr lang="ko-KR" altLang="en-US" sz="1000" dirty="0" smtClean="0"/>
              <a:t> 빼고 </a:t>
            </a:r>
            <a:endParaRPr lang="en-US" altLang="ko-KR" sz="1000" dirty="0" smtClean="0"/>
          </a:p>
          <a:p>
            <a:r>
              <a:rPr lang="ko-KR" altLang="en-US" sz="1000" dirty="0" smtClean="0"/>
              <a:t>이성 목록이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개정도로 보이게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사진크기를 키워주세요</a:t>
            </a:r>
            <a:endParaRPr lang="en-US" altLang="ko-KR" sz="1000" dirty="0" smtClean="0"/>
          </a:p>
          <a:p>
            <a:r>
              <a:rPr lang="ko-KR" altLang="en-US" sz="1000" dirty="0" smtClean="0"/>
              <a:t>이성 목록 </a:t>
            </a:r>
            <a:r>
              <a:rPr lang="en-US" altLang="ko-KR" sz="1000" dirty="0" smtClean="0"/>
              <a:t>4</a:t>
            </a:r>
            <a:r>
              <a:rPr lang="ko-KR" altLang="en-US" sz="1000" dirty="0" smtClean="0"/>
              <a:t>개부터는 스크롤로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내려서 볼 수 있어요</a:t>
            </a:r>
            <a:endParaRPr lang="en-US" altLang="ko-KR" sz="1000" dirty="0" smtClean="0"/>
          </a:p>
          <a:p>
            <a:r>
              <a:rPr lang="ko-KR" altLang="en-US" sz="1000" dirty="0" smtClean="0"/>
              <a:t>이성목록 상단순서는 </a:t>
            </a:r>
            <a:r>
              <a:rPr lang="ko-KR" altLang="en-US" sz="1000" dirty="0" err="1" smtClean="0"/>
              <a:t>솔커톡이</a:t>
            </a:r>
            <a:r>
              <a:rPr lang="ko-KR" altLang="en-US" sz="1000" dirty="0" smtClean="0"/>
              <a:t> 이루어진 시간 순서가 아니라</a:t>
            </a:r>
            <a:endParaRPr lang="en-US" altLang="ko-KR" sz="1000" dirty="0" smtClean="0"/>
          </a:p>
          <a:p>
            <a:r>
              <a:rPr lang="ko-KR" altLang="en-US" sz="1000" dirty="0" smtClean="0"/>
              <a:t>본인이건 상대이건 가장 마지막에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대화메세지를</a:t>
            </a:r>
            <a:r>
              <a:rPr lang="ko-KR" altLang="en-US" sz="1000" dirty="0" smtClean="0"/>
              <a:t> 보내거나</a:t>
            </a:r>
            <a:endParaRPr lang="en-US" altLang="ko-KR" sz="1000" dirty="0" smtClean="0"/>
          </a:p>
          <a:p>
            <a:r>
              <a:rPr lang="ko-KR" altLang="en-US" sz="1000" dirty="0" smtClean="0"/>
              <a:t>받은 </a:t>
            </a:r>
            <a:r>
              <a:rPr lang="ko-KR" altLang="en-US" sz="1000" dirty="0" err="1" smtClean="0"/>
              <a:t>시간순이에요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카카오톡과</a:t>
            </a:r>
            <a:r>
              <a:rPr lang="ko-KR" altLang="en-US" sz="1000" dirty="0" smtClean="0"/>
              <a:t> 같아요</a:t>
            </a:r>
            <a:endParaRPr lang="en-US" altLang="ko-KR" sz="1000" dirty="0" smtClean="0"/>
          </a:p>
        </p:txBody>
      </p:sp>
      <p:sp>
        <p:nvSpPr>
          <p:cNvPr id="55" name="타원 54"/>
          <p:cNvSpPr/>
          <p:nvPr/>
        </p:nvSpPr>
        <p:spPr>
          <a:xfrm>
            <a:off x="3484355" y="1873288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491880" y="1844824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57" name="타원 56"/>
          <p:cNvSpPr/>
          <p:nvPr/>
        </p:nvSpPr>
        <p:spPr>
          <a:xfrm>
            <a:off x="3844395" y="3673488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851920" y="3645024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cxnSp>
        <p:nvCxnSpPr>
          <p:cNvPr id="60" name="직선 화살표 연결선 59"/>
          <p:cNvCxnSpPr>
            <a:endCxn id="56" idx="3"/>
          </p:cNvCxnSpPr>
          <p:nvPr/>
        </p:nvCxnSpPr>
        <p:spPr>
          <a:xfrm flipH="1" flipV="1">
            <a:off x="3851920" y="2014101"/>
            <a:ext cx="1440160" cy="118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220072" y="1988840"/>
            <a:ext cx="18582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 사람에게 </a:t>
            </a:r>
            <a:r>
              <a:rPr lang="ko-KR" altLang="en-US" sz="1000" dirty="0" err="1" smtClean="0"/>
              <a:t>새로받은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톡숫자</a:t>
            </a:r>
            <a:endParaRPr lang="ko-KR" altLang="en-US" sz="1000" dirty="0"/>
          </a:p>
        </p:txBody>
      </p:sp>
      <p:cxnSp>
        <p:nvCxnSpPr>
          <p:cNvPr id="62" name="직선 화살표 연결선 61"/>
          <p:cNvCxnSpPr/>
          <p:nvPr/>
        </p:nvCxnSpPr>
        <p:spPr>
          <a:xfrm flipH="1" flipV="1">
            <a:off x="4283968" y="3933057"/>
            <a:ext cx="936104" cy="144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220072" y="4005064"/>
            <a:ext cx="3199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사람에게 </a:t>
            </a:r>
            <a:r>
              <a:rPr lang="ko-KR" altLang="en-US" sz="1000" dirty="0" err="1" smtClean="0"/>
              <a:t>새로받은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톡숫자</a:t>
            </a:r>
            <a:endParaRPr lang="ko-KR" altLang="en-US" sz="1000" dirty="0"/>
          </a:p>
        </p:txBody>
      </p:sp>
      <p:sp>
        <p:nvSpPr>
          <p:cNvPr id="66" name="타원 65"/>
          <p:cNvSpPr/>
          <p:nvPr/>
        </p:nvSpPr>
        <p:spPr>
          <a:xfrm>
            <a:off x="2087739" y="5484574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095264" y="5456110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915816" y="908720"/>
            <a:ext cx="1800200" cy="648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890943" y="106216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프로필 수정하기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H="1" flipV="1">
            <a:off x="4860032" y="1124744"/>
            <a:ext cx="79208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652120" y="1052736"/>
            <a:ext cx="26340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본인 프로필 수정하기에요</a:t>
            </a:r>
            <a:endParaRPr lang="en-US" altLang="ko-KR" sz="1000" dirty="0" smtClean="0"/>
          </a:p>
          <a:p>
            <a:r>
              <a:rPr lang="ko-KR" altLang="en-US" sz="1000" dirty="0" smtClean="0"/>
              <a:t>프로필 수정은 여기뿐만 아니라</a:t>
            </a:r>
            <a:endParaRPr lang="en-US" altLang="ko-KR" sz="1000" dirty="0" smtClean="0"/>
          </a:p>
          <a:p>
            <a:r>
              <a:rPr lang="ko-KR" altLang="en-US" sz="1000" dirty="0" smtClean="0"/>
              <a:t>환경설정에서도</a:t>
            </a:r>
            <a:endParaRPr lang="en-US" altLang="ko-KR" sz="1000" dirty="0" smtClean="0"/>
          </a:p>
          <a:p>
            <a:r>
              <a:rPr lang="ko-KR" altLang="en-US" sz="1000" dirty="0" smtClean="0"/>
              <a:t>프로필 수정하기가 있어서</a:t>
            </a:r>
            <a:endParaRPr lang="en-US" altLang="ko-KR" sz="1000" dirty="0" smtClean="0"/>
          </a:p>
          <a:p>
            <a:r>
              <a:rPr lang="ko-KR" altLang="en-US" sz="1000" dirty="0" smtClean="0"/>
              <a:t>거기서도 본인 프로필 수정을 할 수 있어요</a:t>
            </a:r>
            <a:endParaRPr lang="ko-KR" altLang="en-US" sz="10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485509" y="3653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325816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310736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7584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60648"/>
            <a:ext cx="4575854" cy="5954892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5364088" y="2204864"/>
            <a:ext cx="2544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카카오톡처럼</a:t>
            </a:r>
            <a:r>
              <a:rPr lang="ko-KR" altLang="en-US" sz="1000" dirty="0" smtClean="0"/>
              <a:t> 이렇게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솔커톡을</a:t>
            </a:r>
            <a:r>
              <a:rPr lang="ko-KR" altLang="en-US" sz="1000" dirty="0" smtClean="0"/>
              <a:t> 할 수 있게 돼요</a:t>
            </a:r>
            <a:endParaRPr lang="en-US" altLang="ko-KR" sz="1000" dirty="0" smtClean="0"/>
          </a:p>
          <a:p>
            <a:r>
              <a:rPr lang="ko-KR" altLang="en-US" sz="1000" dirty="0" smtClean="0"/>
              <a:t>톡을 받으면 </a:t>
            </a:r>
            <a:r>
              <a:rPr lang="ko-KR" altLang="en-US" sz="1000" dirty="0" err="1" smtClean="0"/>
              <a:t>알림음와요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알림음은</a:t>
            </a:r>
            <a:r>
              <a:rPr lang="ko-KR" altLang="en-US" sz="1000" dirty="0" smtClean="0"/>
              <a:t> 절대 튀는 음은 안되고요</a:t>
            </a:r>
            <a:endParaRPr lang="en-US" altLang="ko-KR" sz="1000" dirty="0" smtClean="0"/>
          </a:p>
          <a:p>
            <a:r>
              <a:rPr lang="ko-KR" altLang="en-US" sz="1000" dirty="0" smtClean="0"/>
              <a:t>일반 </a:t>
            </a:r>
            <a:r>
              <a:rPr lang="ko-KR" altLang="en-US" sz="1000" dirty="0" err="1" smtClean="0"/>
              <a:t>문자음으로</a:t>
            </a:r>
            <a:r>
              <a:rPr lang="ko-KR" altLang="en-US" sz="1000" dirty="0" smtClean="0"/>
              <a:t> 해주세요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회원이 </a:t>
            </a:r>
            <a:r>
              <a:rPr lang="ko-KR" altLang="en-US" sz="1000" dirty="0" err="1" smtClean="0"/>
              <a:t>솔커톡을</a:t>
            </a:r>
            <a:r>
              <a:rPr lang="ko-KR" altLang="en-US" sz="1000" dirty="0" smtClean="0"/>
              <a:t> 한다는 걸 주위사람에게</a:t>
            </a:r>
            <a:endParaRPr lang="en-US" altLang="ko-KR" sz="1000" dirty="0" smtClean="0"/>
          </a:p>
          <a:p>
            <a:r>
              <a:rPr lang="ko-KR" altLang="en-US" sz="1000" dirty="0" smtClean="0"/>
              <a:t>드러나지 </a:t>
            </a:r>
            <a:r>
              <a:rPr lang="ko-KR" altLang="en-US" sz="1000" dirty="0" err="1" smtClean="0"/>
              <a:t>않게하기</a:t>
            </a:r>
            <a:r>
              <a:rPr lang="ko-KR" altLang="en-US" sz="1000" dirty="0" smtClean="0"/>
              <a:t> 위해서요</a:t>
            </a:r>
            <a:endParaRPr lang="en-US" altLang="ko-KR" sz="1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5292080" y="3861048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대화메세지에</a:t>
            </a:r>
            <a:r>
              <a:rPr lang="ko-KR" altLang="en-US" sz="1000" dirty="0" smtClean="0"/>
              <a:t> 숫자 </a:t>
            </a:r>
            <a:r>
              <a:rPr lang="en-US" altLang="ko-KR" sz="1000" dirty="0" smtClean="0"/>
              <a:t>1 </a:t>
            </a:r>
            <a:r>
              <a:rPr lang="ko-KR" altLang="en-US" sz="1000" dirty="0" smtClean="0"/>
              <a:t>표시 같은 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아예 없어서</a:t>
            </a:r>
            <a:endParaRPr lang="en-US" altLang="ko-KR" sz="1000" dirty="0" smtClean="0"/>
          </a:p>
          <a:p>
            <a:r>
              <a:rPr lang="ko-KR" altLang="en-US" sz="1000" dirty="0" smtClean="0"/>
              <a:t>상대가 톡을 봤는지 </a:t>
            </a:r>
            <a:r>
              <a:rPr lang="ko-KR" altLang="en-US" sz="1000" dirty="0" err="1" smtClean="0"/>
              <a:t>안봤는지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확인할 수는 없어요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327512" y="365314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55976" y="332656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292080" y="4581128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관리자 페이지에서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쪽지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내용 볼 수 있어요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436096" y="5301208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rgbClr val="FF0000"/>
                </a:solidFill>
              </a:rPr>
              <a:t>솔커톡에서</a:t>
            </a:r>
            <a:r>
              <a:rPr lang="ko-KR" altLang="en-US" sz="1100" dirty="0" smtClean="0">
                <a:solidFill>
                  <a:srgbClr val="FF0000"/>
                </a:solidFill>
              </a:rPr>
              <a:t>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영어등의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다양한 외국어 자판 가능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755576" y="332656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755576" y="47667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971600" y="620688"/>
            <a:ext cx="432048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36096" y="620688"/>
            <a:ext cx="19415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뒤로가기</a:t>
            </a:r>
            <a:r>
              <a:rPr lang="ko-KR" altLang="en-US" sz="1000" dirty="0" smtClean="0"/>
              <a:t> 버튼이에요</a:t>
            </a:r>
            <a:endParaRPr lang="en-US" altLang="ko-KR" sz="1000" dirty="0" smtClean="0"/>
          </a:p>
          <a:p>
            <a:r>
              <a:rPr lang="ko-KR" altLang="en-US" sz="1000" dirty="0" smtClean="0"/>
              <a:t>대화방이 </a:t>
            </a:r>
            <a:r>
              <a:rPr lang="ko-KR" altLang="en-US" sz="1000" dirty="0" err="1" smtClean="0"/>
              <a:t>종료되는거</a:t>
            </a:r>
            <a:r>
              <a:rPr lang="ko-KR" altLang="en-US" sz="1000" dirty="0" smtClean="0"/>
              <a:t> 아니에요</a:t>
            </a:r>
            <a:endParaRPr lang="en-US" altLang="ko-KR" sz="1000" dirty="0" smtClean="0"/>
          </a:p>
          <a:p>
            <a:r>
              <a:rPr lang="ko-KR" altLang="en-US" sz="1000" dirty="0" smtClean="0"/>
              <a:t>단순 </a:t>
            </a:r>
            <a:r>
              <a:rPr lang="ko-KR" altLang="en-US" sz="1000" dirty="0" err="1" smtClean="0"/>
              <a:t>뒤로가기에요</a:t>
            </a:r>
            <a:endParaRPr lang="ko-KR" altLang="en-US" sz="1000" dirty="0"/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4932040" y="332656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64088" y="188640"/>
            <a:ext cx="237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상단메뉴버튼 없어요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화면으로</a:t>
            </a:r>
            <a:endParaRPr lang="en-US" altLang="ko-KR" sz="1000" dirty="0" smtClean="0"/>
          </a:p>
          <a:p>
            <a:r>
              <a:rPr lang="ko-KR" altLang="en-US" sz="1000" dirty="0" smtClean="0"/>
              <a:t>상단 끝까지 다 채워져 있어요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45" name="TextBox 44"/>
          <p:cNvSpPr txBox="1"/>
          <p:nvPr/>
        </p:nvSpPr>
        <p:spPr>
          <a:xfrm>
            <a:off x="107504" y="5517232"/>
            <a:ext cx="2044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사진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동영상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카메라 촬영 업로드</a:t>
            </a:r>
            <a:endParaRPr lang="ko-KR" altLang="en-US" sz="1000" dirty="0"/>
          </a:p>
        </p:txBody>
      </p:sp>
      <p:cxnSp>
        <p:nvCxnSpPr>
          <p:cNvPr id="47" name="직선 화살표 연결선 46"/>
          <p:cNvCxnSpPr/>
          <p:nvPr/>
        </p:nvCxnSpPr>
        <p:spPr>
          <a:xfrm flipH="1">
            <a:off x="755576" y="5877272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cxnSp>
        <p:nvCxnSpPr>
          <p:cNvPr id="64" name="직선 화살표 연결선 63"/>
          <p:cNvCxnSpPr/>
          <p:nvPr/>
        </p:nvCxnSpPr>
        <p:spPr>
          <a:xfrm flipH="1">
            <a:off x="1691680" y="6093296"/>
            <a:ext cx="7200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259632" y="5805264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대화적기</a:t>
            </a:r>
            <a:endParaRPr lang="ko-KR" altLang="en-US" sz="1000" dirty="0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2915816" y="6093296"/>
            <a:ext cx="770384" cy="2663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07704" y="5877272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이모티콘</a:t>
            </a:r>
            <a:r>
              <a:rPr lang="ko-KR" altLang="en-US" sz="1000" dirty="0" smtClean="0"/>
              <a:t> 보내기</a:t>
            </a:r>
            <a:endParaRPr lang="ko-KR" altLang="en-US" sz="1000" dirty="0"/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3419872" y="5877272"/>
            <a:ext cx="770384" cy="4103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339752" y="5589240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감사하트 보내기</a:t>
            </a:r>
            <a:endParaRPr lang="ko-KR" altLang="en-US" sz="1000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35412" y="286335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1979410" y="34910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  <p:cxnSp>
        <p:nvCxnSpPr>
          <p:cNvPr id="84" name="직선 화살표 연결선 83"/>
          <p:cNvCxnSpPr/>
          <p:nvPr/>
        </p:nvCxnSpPr>
        <p:spPr>
          <a:xfrm flipH="1" flipV="1">
            <a:off x="3275856" y="908720"/>
            <a:ext cx="208823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508104" y="1268760"/>
            <a:ext cx="1603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상대가 인사말</a:t>
            </a:r>
            <a:endParaRPr lang="en-US" altLang="ko-KR" sz="1100" dirty="0" smtClean="0"/>
          </a:p>
          <a:p>
            <a:r>
              <a:rPr lang="ko-KR" altLang="en-US" sz="1100" dirty="0" smtClean="0"/>
              <a:t>녹음한 회원이면</a:t>
            </a:r>
            <a:endParaRPr lang="en-US" altLang="ko-KR" sz="1100" dirty="0" smtClean="0"/>
          </a:p>
          <a:p>
            <a:r>
              <a:rPr lang="ko-KR" altLang="en-US" sz="1100" dirty="0" smtClean="0"/>
              <a:t>그 인사말 </a:t>
            </a:r>
            <a:r>
              <a:rPr lang="ko-KR" altLang="en-US" sz="1100" dirty="0" err="1" smtClean="0"/>
              <a:t>들을수</a:t>
            </a:r>
            <a:r>
              <a:rPr lang="ko-KR" altLang="en-US" sz="1100" dirty="0" smtClean="0"/>
              <a:t> 있는</a:t>
            </a:r>
            <a:endParaRPr lang="en-US" altLang="ko-KR" sz="1100" dirty="0" smtClean="0"/>
          </a:p>
          <a:p>
            <a:r>
              <a:rPr lang="ko-KR" altLang="en-US" sz="1100" dirty="0" smtClean="0"/>
              <a:t>버튼이 떠요</a:t>
            </a:r>
            <a:endParaRPr lang="ko-KR" altLang="en-US" sz="11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1392600" y="6216992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0072" y="63194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B050"/>
                </a:solidFill>
              </a:rPr>
              <a:t>음성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graphicFrame>
        <p:nvGraphicFramePr>
          <p:cNvPr id="42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256974"/>
              </p:ext>
            </p:extLst>
          </p:nvPr>
        </p:nvGraphicFramePr>
        <p:xfrm>
          <a:off x="7745061" y="70435"/>
          <a:ext cx="1314450" cy="675426"/>
        </p:xfrm>
        <a:graphic>
          <a:graphicData uri="http://schemas.openxmlformats.org/drawingml/2006/table">
            <a:tbl>
              <a:tblPr/>
              <a:tblGrid>
                <a:gridCol w="1314450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(16/06/13)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이모티콘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버튼의 경우 향 후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이모티콘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추가시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적용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60648"/>
            <a:ext cx="4575854" cy="5954892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4327512" y="365314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55976" y="332656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755576" y="332656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755576" y="47667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35412" y="286335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1979410" y="34910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92600" y="6216992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0072" y="63194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B050"/>
                </a:solidFill>
              </a:rPr>
              <a:t>음성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553" y="5733256"/>
            <a:ext cx="1395860" cy="4763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31" y="5792429"/>
            <a:ext cx="246397" cy="2463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4" y="5817901"/>
            <a:ext cx="203634" cy="2036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5807955"/>
            <a:ext cx="271037" cy="2710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2985" y="6030224"/>
            <a:ext cx="4972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8063" y="6021288"/>
            <a:ext cx="48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동영상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74802" y="6021288"/>
            <a:ext cx="6347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촬영모드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" name="직선 화살표 연결선 8"/>
          <p:cNvCxnSpPr>
            <a:stCxn id="3" idx="3"/>
          </p:cNvCxnSpPr>
          <p:nvPr/>
        </p:nvCxnSpPr>
        <p:spPr>
          <a:xfrm flipV="1">
            <a:off x="1935413" y="3429000"/>
            <a:ext cx="4580803" cy="2542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499004" y="3114983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사진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갤러리 이동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이미지만 나옴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: </a:t>
            </a:r>
            <a:r>
              <a:rPr lang="ko-KR" altLang="en-US" sz="1000" dirty="0"/>
              <a:t>갤러리 이동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동영</a:t>
            </a:r>
            <a:r>
              <a:rPr lang="ko-KR" altLang="en-US" sz="1000" dirty="0"/>
              <a:t>상</a:t>
            </a:r>
            <a:r>
              <a:rPr lang="ko-KR" altLang="en-US" sz="1000" dirty="0" smtClean="0"/>
              <a:t>만 </a:t>
            </a:r>
            <a:r>
              <a:rPr lang="ko-KR" altLang="en-US" sz="1000" dirty="0"/>
              <a:t>나옴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촬영모드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카메라 실행</a:t>
            </a:r>
            <a:endParaRPr lang="en-US" altLang="ko-KR" sz="1000" dirty="0"/>
          </a:p>
          <a:p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390758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788" y="260648"/>
            <a:ext cx="4575854" cy="5947536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399520" y="365314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27984" y="332656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0" idx="1"/>
            <a:endCxn id="16" idx="2"/>
          </p:cNvCxnSpPr>
          <p:nvPr/>
        </p:nvCxnSpPr>
        <p:spPr>
          <a:xfrm flipH="1">
            <a:off x="4788024" y="455767"/>
            <a:ext cx="792088" cy="2788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80112" y="332656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채팅종료 버튼이에요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508104" y="1124744"/>
            <a:ext cx="16850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종료 누르면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대화내용이 전부 사라져요</a:t>
            </a:r>
            <a:endParaRPr lang="en-US" altLang="ko-KR" sz="1000" dirty="0" smtClean="0"/>
          </a:p>
          <a:p>
            <a:r>
              <a:rPr lang="ko-KR" altLang="en-US" sz="1000" dirty="0" smtClean="0"/>
              <a:t>정말 종료하시겠어요</a:t>
            </a:r>
            <a:r>
              <a:rPr lang="en-US" altLang="ko-KR" sz="1000" dirty="0" smtClean="0"/>
              <a:t>?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종료          취소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 메시지 떠요</a:t>
            </a:r>
            <a:endParaRPr lang="en-US" altLang="ko-KR" sz="1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5580112" y="2852936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물론 종료는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신청한</a:t>
            </a:r>
            <a:endParaRPr lang="en-US" altLang="ko-KR" sz="1000" dirty="0" smtClean="0"/>
          </a:p>
          <a:p>
            <a:r>
              <a:rPr lang="ko-KR" altLang="en-US" sz="1000" dirty="0" smtClean="0"/>
              <a:t>쪽에서도 먼저 할 수 있어요</a:t>
            </a:r>
            <a:endParaRPr lang="en-US" altLang="ko-KR" sz="1000" dirty="0" smtClean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25691" y="2060848"/>
            <a:ext cx="2520280" cy="2376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57380" y="2348880"/>
            <a:ext cx="2449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종료하면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대화내용이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전부 사라져요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정말 종료하시겠어요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1619672" y="3789040"/>
            <a:ext cx="252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915816" y="3789040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051720" y="3933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종료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169548" y="39176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cxnSp>
        <p:nvCxnSpPr>
          <p:cNvPr id="51" name="직선 연결선 50"/>
          <p:cNvCxnSpPr/>
          <p:nvPr/>
        </p:nvCxnSpPr>
        <p:spPr>
          <a:xfrm flipH="1">
            <a:off x="692804" y="332656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 flipV="1">
            <a:off x="692804" y="47667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1935412" y="286335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979410" y="34910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 flipH="1">
            <a:off x="4355976" y="1700808"/>
            <a:ext cx="1080120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324" y="288356"/>
            <a:ext cx="4575854" cy="5904656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427984" y="404664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56448" y="372006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64088" y="332656"/>
            <a:ext cx="28584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솔커톡을</a:t>
            </a:r>
            <a:r>
              <a:rPr lang="ko-KR" altLang="en-US" sz="1000" dirty="0" smtClean="0"/>
              <a:t> 먼저 신청하느라</a:t>
            </a:r>
            <a:r>
              <a:rPr lang="en-US" altLang="ko-KR" sz="1000" dirty="0" smtClean="0"/>
              <a:t> 40</a:t>
            </a:r>
            <a:r>
              <a:rPr lang="ko-KR" altLang="en-US" sz="1000" dirty="0" smtClean="0"/>
              <a:t>하트를 쓴 사람은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여자는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하트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씀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본인이 먼저 종료를 했건</a:t>
            </a:r>
            <a:endParaRPr lang="en-US" altLang="ko-KR" sz="1000" dirty="0" smtClean="0"/>
          </a:p>
          <a:p>
            <a:r>
              <a:rPr lang="ko-KR" altLang="en-US" sz="1000" dirty="0" smtClean="0"/>
              <a:t>상대가 먼저 종료를 했건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솔커톡이</a:t>
            </a:r>
            <a:r>
              <a:rPr lang="ko-KR" altLang="en-US" sz="1000" dirty="0" smtClean="0"/>
              <a:t> 종료되면</a:t>
            </a:r>
            <a:endParaRPr lang="en-US" altLang="ko-KR" sz="1000" dirty="0" smtClean="0"/>
          </a:p>
          <a:p>
            <a:r>
              <a:rPr lang="ko-KR" altLang="en-US" sz="1000" dirty="0" smtClean="0"/>
              <a:t>다음과 같은 </a:t>
            </a:r>
            <a:r>
              <a:rPr lang="ko-KR" altLang="en-US" sz="1000" dirty="0" err="1" smtClean="0"/>
              <a:t>메세지창이</a:t>
            </a:r>
            <a:r>
              <a:rPr lang="ko-KR" altLang="en-US" sz="1000" dirty="0" smtClean="0"/>
              <a:t> 떠요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상대가 먼저 종료한 경우는 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솔커톡이</a:t>
            </a:r>
            <a:r>
              <a:rPr lang="ko-KR" altLang="en-US" sz="1000" dirty="0" smtClean="0"/>
              <a:t> 종료되었어요 메시지가 추가된</a:t>
            </a:r>
            <a:endParaRPr lang="en-US" altLang="ko-KR" sz="1000" dirty="0" smtClean="0"/>
          </a:p>
          <a:p>
            <a:r>
              <a:rPr lang="ko-KR" altLang="en-US" sz="1000" dirty="0" smtClean="0"/>
              <a:t>메시지가 뜨는데 이는 뒤에서 다시 </a:t>
            </a:r>
            <a:r>
              <a:rPr lang="ko-KR" altLang="en-US" sz="1000" dirty="0" err="1" smtClean="0"/>
              <a:t>나올거에요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5292080" y="2636912"/>
            <a:ext cx="37497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30</a:t>
            </a:r>
            <a:r>
              <a:rPr lang="ko-KR" altLang="en-US" sz="1000" dirty="0" smtClean="0"/>
              <a:t>개 기본설정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물론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감사하트 주는 사람이 자유롭게 수정가능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여성회원이 보내는 경우는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개가 기본 설정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30</a:t>
            </a:r>
            <a:r>
              <a:rPr lang="ko-KR" altLang="en-US" sz="1000" dirty="0" smtClean="0"/>
              <a:t>개 초과는 초과된 </a:t>
            </a:r>
            <a:r>
              <a:rPr lang="ko-KR" altLang="en-US" sz="1000" dirty="0" err="1" smtClean="0"/>
              <a:t>하트수만큼</a:t>
            </a:r>
            <a:endParaRPr lang="en-US" altLang="ko-KR" sz="1000" dirty="0" smtClean="0"/>
          </a:p>
          <a:p>
            <a:r>
              <a:rPr lang="ko-KR" altLang="en-US" sz="1000" dirty="0" smtClean="0"/>
              <a:t>회원이 보유한 하트에서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보내주게 됨</a:t>
            </a:r>
            <a:endParaRPr lang="en-US" altLang="ko-KR" sz="1000" dirty="0" smtClean="0"/>
          </a:p>
          <a:p>
            <a:r>
              <a:rPr lang="ko-KR" altLang="en-US" sz="1000" dirty="0" smtClean="0"/>
              <a:t>이때 회원이 보유한 하트수가 부족할 경우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하트가 부족해요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메시지 뜨면서</a:t>
            </a:r>
            <a:endParaRPr lang="en-US" altLang="ko-KR" sz="1000" dirty="0" smtClean="0"/>
          </a:p>
          <a:p>
            <a:r>
              <a:rPr lang="ko-KR" altLang="en-US" sz="1000" dirty="0" smtClean="0"/>
              <a:t>자동으로 하트스토어로 넘어가져요</a:t>
            </a:r>
            <a:endParaRPr lang="en-US" altLang="ko-KR" sz="1000" dirty="0" smtClean="0"/>
          </a:p>
          <a:p>
            <a:r>
              <a:rPr lang="ko-KR" altLang="en-US" sz="1000" dirty="0" smtClean="0"/>
              <a:t>이는 </a:t>
            </a:r>
            <a:r>
              <a:rPr lang="ko-KR" altLang="en-US" sz="1000" dirty="0" err="1" smtClean="0"/>
              <a:t>다른데서도</a:t>
            </a:r>
            <a:r>
              <a:rPr lang="ko-KR" altLang="en-US" sz="1000" dirty="0" smtClean="0"/>
              <a:t> 동일적용으로</a:t>
            </a:r>
            <a:endParaRPr lang="en-US" altLang="ko-KR" sz="1000" dirty="0" smtClean="0"/>
          </a:p>
          <a:p>
            <a:r>
              <a:rPr lang="ko-KR" altLang="en-US" sz="1000" dirty="0" smtClean="0"/>
              <a:t>하트 </a:t>
            </a:r>
            <a:r>
              <a:rPr lang="ko-KR" altLang="en-US" sz="1000" dirty="0" err="1" smtClean="0"/>
              <a:t>써야할</a:t>
            </a:r>
            <a:r>
              <a:rPr lang="ko-KR" altLang="en-US" sz="1000" dirty="0" smtClean="0"/>
              <a:t> 때 하트가 부족하면</a:t>
            </a:r>
            <a:endParaRPr lang="en-US" altLang="ko-KR" sz="1000" dirty="0" smtClean="0"/>
          </a:p>
          <a:p>
            <a:r>
              <a:rPr lang="ko-KR" altLang="en-US" sz="1000" dirty="0" smtClean="0"/>
              <a:t>하트가 부족해요 메시지와 함께</a:t>
            </a:r>
            <a:endParaRPr lang="en-US" altLang="ko-KR" sz="1000" dirty="0" smtClean="0"/>
          </a:p>
          <a:p>
            <a:r>
              <a:rPr lang="ko-KR" altLang="en-US" sz="1000" dirty="0" smtClean="0"/>
              <a:t>하트 스토어로 넘어가져요</a:t>
            </a:r>
            <a:endParaRPr lang="en-US" altLang="ko-KR" sz="1000" dirty="0" smtClean="0"/>
          </a:p>
        </p:txBody>
      </p:sp>
      <p:grpSp>
        <p:nvGrpSpPr>
          <p:cNvPr id="46" name="그룹 45"/>
          <p:cNvGrpSpPr/>
          <p:nvPr/>
        </p:nvGrpSpPr>
        <p:grpSpPr>
          <a:xfrm>
            <a:off x="1475656" y="1124744"/>
            <a:ext cx="2664296" cy="4392488"/>
            <a:chOff x="1547664" y="1772816"/>
            <a:chExt cx="2664296" cy="4392488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1553683" y="1772816"/>
              <a:ext cx="2520280" cy="43924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47664" y="1988840"/>
              <a:ext cx="266429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솔직한 </a:t>
              </a:r>
              <a:r>
                <a:rPr lang="ko-KR" altLang="en-US" sz="1200" dirty="0" err="1" smtClean="0"/>
                <a:t>톡이였나요</a:t>
              </a:r>
              <a:r>
                <a:rPr lang="en-US" altLang="ko-KR" sz="1200" dirty="0" smtClean="0"/>
                <a:t>?</a:t>
              </a:r>
            </a:p>
            <a:p>
              <a:pPr algn="ctr"/>
              <a:r>
                <a:rPr lang="ko-KR" altLang="en-US" sz="1200" dirty="0" smtClean="0"/>
                <a:t>상대의 솔직함에 감사 하트를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드릴 수 있어요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smtClean="0"/>
                <a:t>30</a:t>
              </a:r>
              <a:r>
                <a:rPr lang="ko-KR" altLang="en-US" sz="1200" dirty="0" smtClean="0"/>
                <a:t>개까지는 저희가 대신 드리고요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smtClean="0"/>
                <a:t>30</a:t>
              </a:r>
              <a:r>
                <a:rPr lang="ko-KR" altLang="en-US" sz="1200" dirty="0" smtClean="0"/>
                <a:t>개 초과 개수부터는 회원님이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드리게 돼요</a:t>
              </a:r>
              <a:endParaRPr lang="en-US" altLang="ko-KR" sz="1200" dirty="0" smtClean="0"/>
            </a:p>
            <a:p>
              <a:pPr algn="ctr"/>
              <a:endParaRPr lang="en-US" altLang="ko-KR" sz="1200" dirty="0" smtClean="0"/>
            </a:p>
            <a:p>
              <a:r>
                <a:rPr lang="en-US" altLang="ko-KR" sz="1200" dirty="0" smtClean="0"/>
                <a:t>Ex) 50</a:t>
              </a:r>
              <a:r>
                <a:rPr lang="ko-KR" altLang="en-US" sz="1200" dirty="0" smtClean="0"/>
                <a:t>개 적으시면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     30</a:t>
              </a:r>
              <a:r>
                <a:rPr lang="ko-KR" altLang="en-US" sz="1200" dirty="0" smtClean="0"/>
                <a:t>개는 </a:t>
              </a:r>
              <a:r>
                <a:rPr lang="ko-KR" altLang="en-US" sz="1200" dirty="0" err="1" smtClean="0"/>
                <a:t>솔커에서</a:t>
              </a:r>
              <a:r>
                <a:rPr lang="ko-KR" altLang="en-US" sz="1200" dirty="0" smtClean="0"/>
                <a:t> 드리고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     20</a:t>
              </a:r>
              <a:r>
                <a:rPr lang="ko-KR" altLang="en-US" sz="1200" dirty="0" smtClean="0"/>
                <a:t>개는 회원님이 </a:t>
              </a:r>
              <a:r>
                <a:rPr lang="ko-KR" altLang="en-US" sz="1200" dirty="0" err="1" smtClean="0"/>
                <a:t>드리는거에요</a:t>
              </a:r>
              <a:endParaRPr lang="en-US" altLang="ko-KR" sz="1200" dirty="0" smtClean="0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1547664" y="4149080"/>
              <a:ext cx="2520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모서리가 둥근 직사각형 37"/>
            <p:cNvSpPr/>
            <p:nvPr/>
          </p:nvSpPr>
          <p:spPr>
            <a:xfrm>
              <a:off x="1691680" y="4365104"/>
              <a:ext cx="720080" cy="5040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411760" y="4437112"/>
              <a:ext cx="158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하트   보내기</a:t>
              </a:r>
              <a:endParaRPr lang="ko-KR" altLang="en-US" dirty="0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3171190" y="4365104"/>
              <a:ext cx="720080" cy="5040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07704" y="4437112"/>
              <a:ext cx="43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30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07704" y="5157192"/>
              <a:ext cx="18085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원하시면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하고 싶은 말도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함께 보낼 수 있어요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364088" y="5517232"/>
            <a:ext cx="269016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하트 보내기 누르면</a:t>
            </a:r>
            <a:endParaRPr lang="en-US" altLang="ko-KR" sz="1100" dirty="0" smtClean="0"/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확인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묻는거</a:t>
            </a:r>
            <a:r>
              <a:rPr lang="ko-KR" altLang="en-US" sz="1100" dirty="0" smtClean="0">
                <a:solidFill>
                  <a:srgbClr val="FF0000"/>
                </a:solidFill>
              </a:rPr>
              <a:t> 없이</a:t>
            </a:r>
            <a:r>
              <a:rPr lang="en-US" altLang="ko-KR" sz="1100" dirty="0" smtClean="0">
                <a:solidFill>
                  <a:srgbClr val="FF0000"/>
                </a:solidFill>
              </a:rPr>
              <a:t> </a:t>
            </a:r>
            <a:r>
              <a:rPr lang="ko-KR" altLang="en-US" sz="1100" dirty="0" smtClean="0">
                <a:solidFill>
                  <a:srgbClr val="FF0000"/>
                </a:solidFill>
              </a:rPr>
              <a:t>바로 적용되어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정상적으로 보내졌어요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메시지 뜨며 더 이상 확인 이런 거</a:t>
            </a:r>
            <a:endParaRPr lang="en-US" altLang="ko-KR" sz="1100" dirty="0" smtClean="0"/>
          </a:p>
          <a:p>
            <a:r>
              <a:rPr lang="ko-KR" altLang="en-US" sz="1100" dirty="0" smtClean="0"/>
              <a:t>누르는 거 없이 바로 </a:t>
            </a:r>
            <a:r>
              <a:rPr lang="ko-KR" altLang="en-US" sz="1100" dirty="0" err="1" smtClean="0"/>
              <a:t>솔커광장으로</a:t>
            </a:r>
            <a:r>
              <a:rPr lang="ko-KR" altLang="en-US" sz="1100" dirty="0" smtClean="0"/>
              <a:t> 이동</a:t>
            </a:r>
            <a:endParaRPr lang="ko-KR" altLang="en-US" sz="1100" dirty="0"/>
          </a:p>
        </p:txBody>
      </p:sp>
      <p:cxnSp>
        <p:nvCxnSpPr>
          <p:cNvPr id="43" name="직선 화살표 연결선 42"/>
          <p:cNvCxnSpPr>
            <a:endCxn id="37" idx="3"/>
          </p:cNvCxnSpPr>
          <p:nvPr/>
        </p:nvCxnSpPr>
        <p:spPr>
          <a:xfrm flipH="1" flipV="1">
            <a:off x="3644204" y="4878452"/>
            <a:ext cx="1719884" cy="422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36096" y="5157192"/>
            <a:ext cx="2505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하트 보내며 쪽지도 함께 보낼 수 있어요</a:t>
            </a:r>
            <a:endParaRPr lang="ko-KR" altLang="en-US" sz="1000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2267744" y="2996952"/>
            <a:ext cx="3024336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3635896" y="692696"/>
            <a:ext cx="1656184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755576" y="332656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755576" y="47667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935412" y="321399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979410" y="38417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324" y="260648"/>
            <a:ext cx="4575854" cy="597666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471528" y="365314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99992" y="332656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292080" y="908720"/>
            <a:ext cx="29738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신청한 회원이 여성이라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종료후</a:t>
            </a:r>
            <a:r>
              <a:rPr lang="ko-KR" altLang="en-US" sz="1000" dirty="0" smtClean="0"/>
              <a:t> 여성회원이 보내는 </a:t>
            </a:r>
            <a:r>
              <a:rPr lang="ko-KR" altLang="en-US" sz="1000" dirty="0" err="1" smtClean="0"/>
              <a:t>하트수</a:t>
            </a:r>
            <a:r>
              <a:rPr lang="ko-KR" altLang="en-US" sz="1000" dirty="0" smtClean="0"/>
              <a:t> 표시는</a:t>
            </a:r>
            <a:endParaRPr lang="en-US" altLang="ko-KR" sz="1000" dirty="0" smtClean="0"/>
          </a:p>
          <a:p>
            <a:r>
              <a:rPr lang="ko-KR" altLang="en-US" sz="1000" dirty="0" smtClean="0"/>
              <a:t>이렇게 달라요 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하트가 부족할 경우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하트가 부족해요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메시지 뜨면서</a:t>
            </a:r>
            <a:endParaRPr lang="en-US" altLang="ko-KR" sz="1000" dirty="0" smtClean="0"/>
          </a:p>
          <a:p>
            <a:r>
              <a:rPr lang="ko-KR" altLang="en-US" sz="1000" dirty="0" smtClean="0"/>
              <a:t>자동으로 하트스토어로 넘어가져요</a:t>
            </a:r>
            <a:endParaRPr lang="en-US" altLang="ko-KR" sz="1000" dirty="0" smtClean="0"/>
          </a:p>
          <a:p>
            <a:r>
              <a:rPr lang="ko-KR" altLang="en-US" sz="1000" dirty="0" smtClean="0"/>
              <a:t>이는 </a:t>
            </a:r>
            <a:r>
              <a:rPr lang="ko-KR" altLang="en-US" sz="1000" dirty="0" err="1" smtClean="0"/>
              <a:t>다른데서도</a:t>
            </a:r>
            <a:r>
              <a:rPr lang="ko-KR" altLang="en-US" sz="1000" dirty="0" smtClean="0"/>
              <a:t> 동일적용으로</a:t>
            </a:r>
            <a:endParaRPr lang="en-US" altLang="ko-KR" sz="1000" dirty="0" smtClean="0"/>
          </a:p>
          <a:p>
            <a:r>
              <a:rPr lang="ko-KR" altLang="en-US" sz="1000" dirty="0" smtClean="0"/>
              <a:t>하트 </a:t>
            </a:r>
            <a:r>
              <a:rPr lang="ko-KR" altLang="en-US" sz="1000" dirty="0" err="1" smtClean="0"/>
              <a:t>써야할</a:t>
            </a:r>
            <a:r>
              <a:rPr lang="ko-KR" altLang="en-US" sz="1000" dirty="0" smtClean="0"/>
              <a:t> 때 하트가 부족하면</a:t>
            </a:r>
            <a:endParaRPr lang="en-US" altLang="ko-KR" sz="1000" dirty="0" smtClean="0"/>
          </a:p>
          <a:p>
            <a:r>
              <a:rPr lang="ko-KR" altLang="en-US" sz="1000" dirty="0" smtClean="0"/>
              <a:t>하트가 부족해요 메시지와 함께</a:t>
            </a:r>
            <a:endParaRPr lang="en-US" altLang="ko-KR" sz="1000" dirty="0" smtClean="0"/>
          </a:p>
          <a:p>
            <a:r>
              <a:rPr lang="ko-KR" altLang="en-US" sz="1000" dirty="0" smtClean="0"/>
              <a:t>하트 스토어로 넘어가져요 </a:t>
            </a:r>
            <a:endParaRPr lang="en-US" altLang="ko-KR" sz="1000" dirty="0" smtClean="0"/>
          </a:p>
        </p:txBody>
      </p:sp>
      <p:grpSp>
        <p:nvGrpSpPr>
          <p:cNvPr id="3" name="그룹 29"/>
          <p:cNvGrpSpPr/>
          <p:nvPr/>
        </p:nvGrpSpPr>
        <p:grpSpPr>
          <a:xfrm>
            <a:off x="1475656" y="1124744"/>
            <a:ext cx="2664296" cy="4392488"/>
            <a:chOff x="1547664" y="1772816"/>
            <a:chExt cx="2664296" cy="439248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1553683" y="1772816"/>
              <a:ext cx="2520280" cy="43924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47664" y="1988840"/>
              <a:ext cx="266429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솔직한 </a:t>
              </a:r>
              <a:r>
                <a:rPr lang="ko-KR" altLang="en-US" sz="1200" dirty="0" err="1" smtClean="0"/>
                <a:t>톡이였나요</a:t>
              </a:r>
              <a:r>
                <a:rPr lang="en-US" altLang="ko-KR" sz="1200" dirty="0" smtClean="0"/>
                <a:t>?</a:t>
              </a:r>
            </a:p>
            <a:p>
              <a:pPr algn="ctr"/>
              <a:r>
                <a:rPr lang="ko-KR" altLang="en-US" sz="1200" dirty="0" smtClean="0"/>
                <a:t>상대의 솔직함에 감사 하트를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드릴 수 있어요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개까지는 저희가 대신 드리고요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개 초과 개수부터는 회원님이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드리게 돼요</a:t>
              </a:r>
              <a:endParaRPr lang="en-US" altLang="ko-KR" sz="1200" dirty="0" smtClean="0"/>
            </a:p>
            <a:p>
              <a:pPr algn="ctr"/>
              <a:endParaRPr lang="en-US" altLang="ko-KR" sz="1200" dirty="0" smtClean="0"/>
            </a:p>
            <a:p>
              <a:r>
                <a:rPr lang="en-US" altLang="ko-KR" sz="1200" dirty="0" smtClean="0"/>
                <a:t>Ex) 4</a:t>
              </a:r>
              <a:r>
                <a:rPr lang="ko-KR" altLang="en-US" sz="1200" dirty="0" smtClean="0"/>
                <a:t>개 적으시면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     3</a:t>
              </a:r>
              <a:r>
                <a:rPr lang="ko-KR" altLang="en-US" sz="1200" dirty="0" smtClean="0"/>
                <a:t>개는 </a:t>
              </a:r>
              <a:r>
                <a:rPr lang="ko-KR" altLang="en-US" sz="1200" dirty="0" err="1" smtClean="0"/>
                <a:t>솔커에서</a:t>
              </a:r>
              <a:r>
                <a:rPr lang="ko-KR" altLang="en-US" sz="1200" dirty="0" smtClean="0"/>
                <a:t> 드리고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     1</a:t>
              </a:r>
              <a:r>
                <a:rPr lang="ko-KR" altLang="en-US" sz="1200" dirty="0" smtClean="0"/>
                <a:t>개는 회원님이 </a:t>
              </a:r>
              <a:r>
                <a:rPr lang="ko-KR" altLang="en-US" sz="1200" dirty="0" err="1" smtClean="0"/>
                <a:t>드리는거에요</a:t>
              </a:r>
              <a:endParaRPr lang="en-US" altLang="ko-KR" sz="1200" dirty="0" smtClean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1547664" y="4149080"/>
              <a:ext cx="2520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모서리가 둥근 직사각형 41"/>
            <p:cNvSpPr/>
            <p:nvPr/>
          </p:nvSpPr>
          <p:spPr>
            <a:xfrm>
              <a:off x="1691680" y="4365104"/>
              <a:ext cx="720080" cy="5040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11760" y="4437112"/>
              <a:ext cx="158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하트   보내기</a:t>
              </a:r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3171190" y="4365104"/>
              <a:ext cx="720080" cy="5040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7704" y="4437112"/>
              <a:ext cx="43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907704" y="5157192"/>
              <a:ext cx="18085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원하시면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하고 싶은 말도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함께 보낼 수 있어요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33" name="직선 화살표 연결선 32"/>
          <p:cNvCxnSpPr/>
          <p:nvPr/>
        </p:nvCxnSpPr>
        <p:spPr>
          <a:xfrm flipH="1">
            <a:off x="2267744" y="1412776"/>
            <a:ext cx="3024336" cy="2520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cxnSp>
        <p:nvCxnSpPr>
          <p:cNvPr id="47" name="직선 화살표 연결선 46"/>
          <p:cNvCxnSpPr/>
          <p:nvPr/>
        </p:nvCxnSpPr>
        <p:spPr>
          <a:xfrm flipH="1">
            <a:off x="1835696" y="1412776"/>
            <a:ext cx="345638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1835696" y="1412776"/>
            <a:ext cx="3384376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1907704" y="1412776"/>
            <a:ext cx="3384376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>
            <a:off x="2195736" y="3717032"/>
            <a:ext cx="324036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08104" y="3501008"/>
            <a:ext cx="25442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여자가 자유롭게 </a:t>
            </a:r>
            <a:r>
              <a:rPr lang="ko-KR" altLang="en-US" sz="1000" dirty="0" err="1" smtClean="0"/>
              <a:t>하트수를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적을수</a:t>
            </a:r>
            <a:r>
              <a:rPr lang="ko-KR" altLang="en-US" sz="1000" dirty="0" smtClean="0"/>
              <a:t> 있고</a:t>
            </a:r>
            <a:endParaRPr lang="en-US" altLang="ko-KR" sz="1000" dirty="0" smtClean="0"/>
          </a:p>
          <a:p>
            <a:r>
              <a:rPr lang="ko-KR" altLang="en-US" sz="1000" dirty="0" smtClean="0"/>
              <a:t>그 수만큼 상대남자에게 하트가 가지는데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만약 여성회원이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개를 적을지라도</a:t>
            </a:r>
            <a:endParaRPr lang="en-US" altLang="ko-KR" sz="1000" dirty="0" smtClean="0"/>
          </a:p>
          <a:p>
            <a:r>
              <a:rPr lang="ko-KR" altLang="en-US" sz="1000" dirty="0" smtClean="0"/>
              <a:t>상대남자에게 감사하트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개는 가져요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즉</a:t>
            </a:r>
            <a:endParaRPr lang="en-US" altLang="ko-KR" sz="1000" dirty="0" smtClean="0"/>
          </a:p>
          <a:p>
            <a:r>
              <a:rPr lang="ko-KR" altLang="en-US" sz="1000" dirty="0" smtClean="0"/>
              <a:t>여자가 감사하트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개 또는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개 적으면</a:t>
            </a:r>
            <a:endParaRPr lang="en-US" altLang="ko-KR" sz="1000" dirty="0" smtClean="0"/>
          </a:p>
          <a:p>
            <a:r>
              <a:rPr lang="ko-KR" altLang="en-US" sz="1000" dirty="0" smtClean="0"/>
              <a:t>상대 남자에게 감사하트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개 보내지고요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그 외의 숫자는 여자가 </a:t>
            </a:r>
            <a:r>
              <a:rPr lang="ko-KR" altLang="en-US" sz="1000" dirty="0" err="1" smtClean="0"/>
              <a:t>적은수만큼은</a:t>
            </a:r>
            <a:endParaRPr lang="en-US" altLang="ko-KR" sz="1000" dirty="0" smtClean="0"/>
          </a:p>
          <a:p>
            <a:r>
              <a:rPr lang="ko-KR" altLang="en-US" sz="1000" dirty="0" smtClean="0"/>
              <a:t>상대 남자에게 하트수가 가져요</a:t>
            </a:r>
            <a:endParaRPr lang="en-US" altLang="ko-KR" sz="1000" dirty="0" smtClean="0"/>
          </a:p>
        </p:txBody>
      </p:sp>
      <p:cxnSp>
        <p:nvCxnSpPr>
          <p:cNvPr id="65" name="직선 연결선 64"/>
          <p:cNvCxnSpPr/>
          <p:nvPr/>
        </p:nvCxnSpPr>
        <p:spPr>
          <a:xfrm flipH="1">
            <a:off x="755576" y="332656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 flipV="1">
            <a:off x="755576" y="47667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1935412" y="321399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979410" y="38417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244812"/>
            <a:ext cx="45320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종료되었는데도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신청한 남성회원이 상대에게 </a:t>
            </a:r>
            <a:r>
              <a:rPr lang="ko-KR" altLang="en-US" sz="1000" dirty="0" err="1" smtClean="0"/>
              <a:t>하트수를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20</a:t>
            </a:r>
            <a:r>
              <a:rPr lang="ko-KR" altLang="en-US" sz="1000" dirty="0" smtClean="0"/>
              <a:t>시간 이내에 보내지 </a:t>
            </a:r>
            <a:r>
              <a:rPr lang="ko-KR" altLang="en-US" sz="1000" dirty="0" err="1" smtClean="0"/>
              <a:t>않을시</a:t>
            </a:r>
            <a:endParaRPr lang="en-US" altLang="ko-KR" sz="1000" dirty="0" smtClean="0"/>
          </a:p>
          <a:p>
            <a:r>
              <a:rPr lang="ko-KR" altLang="en-US" sz="1000" dirty="0" smtClean="0"/>
              <a:t>자동으로 상대 여성에게 </a:t>
            </a:r>
            <a:r>
              <a:rPr lang="en-US" altLang="ko-KR" sz="1000" dirty="0" smtClean="0"/>
              <a:t>30</a:t>
            </a:r>
            <a:r>
              <a:rPr lang="ko-KR" altLang="en-US" sz="1000" dirty="0" smtClean="0"/>
              <a:t>개가 가짐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종료되었는데도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신청한 여성회원이 상대에게 </a:t>
            </a:r>
            <a:r>
              <a:rPr lang="ko-KR" altLang="en-US" sz="1000" dirty="0" err="1" smtClean="0"/>
              <a:t>하트수를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20</a:t>
            </a:r>
            <a:r>
              <a:rPr lang="ko-KR" altLang="en-US" sz="1000" dirty="0" smtClean="0"/>
              <a:t>시간 이내에 보내지 </a:t>
            </a:r>
            <a:r>
              <a:rPr lang="ko-KR" altLang="en-US" sz="1000" dirty="0" err="1" smtClean="0"/>
              <a:t>않을시</a:t>
            </a:r>
            <a:endParaRPr lang="en-US" altLang="ko-KR" sz="1000" dirty="0" smtClean="0"/>
          </a:p>
          <a:p>
            <a:r>
              <a:rPr lang="ko-KR" altLang="en-US" sz="1000" dirty="0" smtClean="0"/>
              <a:t>자동으로 상대 남성에게 하트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개가 가짐</a:t>
            </a:r>
            <a:endParaRPr lang="en-US" altLang="ko-KR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11560" y="2492897"/>
            <a:ext cx="52629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아래 보다 확연한 남녀차이 규칙이에요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중요한 규칙이오니 세밀한 부분까지 잘 확인해주세요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/>
              <a:t>남자가 </a:t>
            </a:r>
            <a:r>
              <a:rPr lang="ko-KR" altLang="en-US" sz="1000" dirty="0" err="1" smtClean="0"/>
              <a:t>하트수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개 또는 </a:t>
            </a:r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개등의</a:t>
            </a:r>
            <a:r>
              <a:rPr lang="ko-KR" altLang="en-US" sz="1000" dirty="0" smtClean="0"/>
              <a:t> 아주 적은 </a:t>
            </a:r>
            <a:r>
              <a:rPr lang="ko-KR" altLang="en-US" sz="1000" dirty="0" err="1" smtClean="0"/>
              <a:t>하트수를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상대에게보낼지라도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여자가 </a:t>
            </a:r>
            <a:r>
              <a:rPr lang="ko-KR" altLang="en-US" sz="1000" dirty="0" err="1" smtClean="0"/>
              <a:t>솔커톡한게</a:t>
            </a:r>
            <a:r>
              <a:rPr lang="ko-KR" altLang="en-US" sz="1000" dirty="0" smtClean="0"/>
              <a:t> 기호나 숫자 하나나 </a:t>
            </a:r>
            <a:r>
              <a:rPr lang="en-US" altLang="ko-KR" sz="1000" dirty="0" smtClean="0"/>
              <a:t>Ex) @, </a:t>
            </a:r>
            <a:r>
              <a:rPr lang="ko-KR" altLang="en-US" sz="1000" dirty="0" err="1" smtClean="0"/>
              <a:t>ㅇ</a:t>
            </a:r>
            <a:r>
              <a:rPr lang="en-US" altLang="ko-KR" sz="1000" dirty="0" smtClean="0"/>
              <a:t>, 5, </a:t>
            </a:r>
            <a:r>
              <a:rPr lang="ko-KR" altLang="en-US" sz="1000" dirty="0" smtClean="0"/>
              <a:t>아 등등</a:t>
            </a:r>
            <a:endParaRPr lang="en-US" altLang="ko-KR" sz="1000" dirty="0" smtClean="0"/>
          </a:p>
          <a:p>
            <a:r>
              <a:rPr lang="ko-KR" altLang="en-US" sz="1000" dirty="0" smtClean="0"/>
              <a:t>글자 하나만 있어도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하트수</a:t>
            </a:r>
            <a:r>
              <a:rPr lang="ko-KR" altLang="en-US" sz="1000" dirty="0" smtClean="0"/>
              <a:t> 기본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개가 가짐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톡만 시작되고 </a:t>
            </a:r>
            <a:r>
              <a:rPr lang="ko-KR" altLang="en-US" sz="1000" dirty="0" err="1" smtClean="0"/>
              <a:t>아무말도</a:t>
            </a:r>
            <a:r>
              <a:rPr lang="ko-KR" altLang="en-US" sz="1000" dirty="0" smtClean="0"/>
              <a:t> 안하고 </a:t>
            </a:r>
            <a:r>
              <a:rPr lang="ko-KR" altLang="en-US" sz="1000" dirty="0" err="1" smtClean="0"/>
              <a:t>종료시는</a:t>
            </a:r>
            <a:endParaRPr lang="en-US" altLang="ko-KR" sz="1000" dirty="0" smtClean="0"/>
          </a:p>
          <a:p>
            <a:r>
              <a:rPr lang="ko-KR" altLang="en-US" sz="1000" dirty="0" smtClean="0"/>
              <a:t>남자가 </a:t>
            </a:r>
            <a:r>
              <a:rPr lang="ko-KR" altLang="en-US" sz="1000" dirty="0" err="1" smtClean="0"/>
              <a:t>하트수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개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개 </a:t>
            </a:r>
            <a:r>
              <a:rPr lang="en-US" altLang="ko-KR" sz="1000" dirty="0" smtClean="0"/>
              <a:t>20</a:t>
            </a:r>
            <a:r>
              <a:rPr lang="ko-KR" altLang="en-US" sz="1000" dirty="0" smtClean="0"/>
              <a:t>개 </a:t>
            </a:r>
            <a:r>
              <a:rPr lang="en-US" altLang="ko-KR" sz="1000" dirty="0" smtClean="0"/>
              <a:t>50</a:t>
            </a:r>
            <a:r>
              <a:rPr lang="ko-KR" altLang="en-US" sz="1000" dirty="0" smtClean="0"/>
              <a:t>개 </a:t>
            </a:r>
            <a:r>
              <a:rPr lang="en-US" altLang="ko-KR" sz="1000" dirty="0" smtClean="0"/>
              <a:t>110</a:t>
            </a:r>
            <a:r>
              <a:rPr lang="ko-KR" altLang="en-US" sz="1000" dirty="0" smtClean="0"/>
              <a:t>개 등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적은수대로</a:t>
            </a:r>
            <a:r>
              <a:rPr lang="ko-KR" altLang="en-US" sz="1000" dirty="0" smtClean="0"/>
              <a:t> 그대로 하트 가짐 </a:t>
            </a:r>
            <a:r>
              <a:rPr lang="en-US" altLang="ko-KR" sz="1000" dirty="0" smtClean="0"/>
              <a:t>– </a:t>
            </a:r>
            <a:r>
              <a:rPr lang="ko-KR" altLang="en-US" sz="1000" dirty="0" smtClean="0"/>
              <a:t>이때만큼은 하트가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개도 가질 수 있어요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여자가 남자에게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보낸 총 글자수 </a:t>
            </a:r>
            <a:r>
              <a:rPr lang="en-US" altLang="ko-KR" sz="1000" dirty="0" smtClean="0"/>
              <a:t>10</a:t>
            </a:r>
            <a:r>
              <a:rPr lang="ko-KR" altLang="en-US" sz="1000" dirty="0" smtClean="0"/>
              <a:t>개 넘어가면 하트 기본 </a:t>
            </a:r>
            <a:r>
              <a:rPr lang="en-US" altLang="ko-KR" sz="1000" dirty="0" smtClean="0"/>
              <a:t>10</a:t>
            </a:r>
            <a:r>
              <a:rPr lang="ko-KR" altLang="en-US" sz="1000" dirty="0" smtClean="0"/>
              <a:t>개 가짐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위 </a:t>
            </a:r>
            <a:r>
              <a:rPr lang="ko-KR" altLang="en-US" sz="1000" dirty="0" err="1" smtClean="0"/>
              <a:t>상황외에는</a:t>
            </a:r>
            <a:endParaRPr lang="en-US" altLang="ko-KR" sz="1000" dirty="0" smtClean="0"/>
          </a:p>
          <a:p>
            <a:r>
              <a:rPr lang="ko-KR" altLang="en-US" sz="1000" dirty="0" smtClean="0"/>
              <a:t>남자가 적은 하트수대로 상대 </a:t>
            </a:r>
            <a:r>
              <a:rPr lang="ko-KR" altLang="en-US" sz="1000" dirty="0" err="1" smtClean="0"/>
              <a:t>여성에게가짐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여자회원이 </a:t>
            </a:r>
            <a:r>
              <a:rPr lang="ko-KR" altLang="en-US" sz="1000" dirty="0" err="1" smtClean="0"/>
              <a:t>솔커톡을</a:t>
            </a:r>
            <a:r>
              <a:rPr lang="ko-KR" altLang="en-US" sz="1000" dirty="0" smtClean="0"/>
              <a:t> 신청해서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종료후</a:t>
            </a:r>
            <a:r>
              <a:rPr lang="ko-KR" altLang="en-US" sz="1000" dirty="0" smtClean="0"/>
              <a:t> 남자회원에게 하트 보내는 경우는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위규칙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적용없이</a:t>
            </a:r>
            <a:endParaRPr lang="en-US" altLang="ko-KR" sz="1000" dirty="0" smtClean="0"/>
          </a:p>
          <a:p>
            <a:r>
              <a:rPr lang="ko-KR" altLang="en-US" sz="1000" dirty="0" smtClean="0"/>
              <a:t>그냥 여자가 </a:t>
            </a:r>
            <a:r>
              <a:rPr lang="ko-KR" altLang="en-US" sz="1000" dirty="0" err="1" smtClean="0"/>
              <a:t>하트수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적은대로만</a:t>
            </a:r>
            <a:r>
              <a:rPr lang="ko-KR" altLang="en-US" sz="1000" dirty="0" smtClean="0"/>
              <a:t> 가짐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하지만 만약 여자회원이 </a:t>
            </a:r>
            <a:r>
              <a:rPr lang="ko-KR" altLang="en-US" sz="1000" dirty="0" err="1" smtClean="0"/>
              <a:t>하트수를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개를 적으면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상대 남자에게 감사하트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개가 보내져요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즉</a:t>
            </a:r>
            <a:endParaRPr lang="en-US" altLang="ko-KR" sz="1000" dirty="0" smtClean="0"/>
          </a:p>
          <a:p>
            <a:r>
              <a:rPr lang="ko-KR" altLang="en-US" sz="1000" dirty="0" smtClean="0"/>
              <a:t>여자가 감사하트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개 또는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개 적으면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상대 남자에게 감사하트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개 보내지고요</a:t>
            </a:r>
            <a:endParaRPr lang="en-US" altLang="ko-KR" sz="1000" dirty="0" smtClean="0"/>
          </a:p>
          <a:p>
            <a:r>
              <a:rPr lang="ko-KR" altLang="en-US" sz="1000" dirty="0" smtClean="0"/>
              <a:t>그 외의 숫자는 여자가 </a:t>
            </a:r>
            <a:r>
              <a:rPr lang="ko-KR" altLang="en-US" sz="1000" dirty="0" err="1" smtClean="0"/>
              <a:t>적은수만큼은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상대 남자에게 하트수가 가져</a:t>
            </a:r>
            <a:r>
              <a:rPr lang="ko-KR" altLang="en-US" sz="1000" dirty="0" smtClean="0">
                <a:solidFill>
                  <a:srgbClr val="00B050"/>
                </a:solidFill>
              </a:rPr>
              <a:t>요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endParaRPr lang="en-US" altLang="ko-KR" sz="1000" dirty="0" smtClean="0">
              <a:solidFill>
                <a:srgbClr val="00B050"/>
              </a:solidFill>
            </a:endParaRPr>
          </a:p>
          <a:p>
            <a:endParaRPr lang="en-US" altLang="ko-KR" sz="1000" dirty="0" smtClean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16632"/>
            <a:ext cx="24288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남자회원이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신청시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40</a:t>
            </a:r>
            <a:r>
              <a:rPr lang="ko-KR" altLang="en-US" sz="1000" dirty="0" smtClean="0"/>
              <a:t>하트 사용</a:t>
            </a:r>
            <a:endParaRPr lang="en-US" altLang="ko-KR" sz="1000" dirty="0" smtClean="0"/>
          </a:p>
          <a:p>
            <a:r>
              <a:rPr lang="ko-KR" altLang="en-US" sz="1000" dirty="0" smtClean="0"/>
              <a:t>상대가 거절하면 </a:t>
            </a:r>
            <a:r>
              <a:rPr lang="en-US" altLang="ko-KR" sz="1000" dirty="0" smtClean="0"/>
              <a:t>30</a:t>
            </a:r>
            <a:r>
              <a:rPr lang="ko-KR" altLang="en-US" sz="1000" dirty="0" smtClean="0"/>
              <a:t>하트 돌려받음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여자가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하트 사용</a:t>
            </a:r>
            <a:endParaRPr lang="en-US" altLang="ko-KR" sz="1000" dirty="0" smtClean="0"/>
          </a:p>
          <a:p>
            <a:r>
              <a:rPr lang="ko-KR" altLang="en-US" sz="1000" dirty="0" smtClean="0"/>
              <a:t>상대가 거절하면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하트 돌려받음</a:t>
            </a:r>
            <a:endParaRPr lang="en-US" altLang="ko-KR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3568" y="6309320"/>
            <a:ext cx="2339102" cy="407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솔커톡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종료시</a:t>
            </a:r>
            <a:r>
              <a:rPr lang="ko-KR" altLang="en-US" sz="1000" dirty="0" smtClean="0">
                <a:solidFill>
                  <a:srgbClr val="FF0000"/>
                </a:solidFill>
              </a:rPr>
              <a:t> 감사하트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보내는건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솔커톡</a:t>
            </a:r>
            <a:r>
              <a:rPr lang="ko-KR" altLang="en-US" sz="1000" dirty="0" smtClean="0">
                <a:solidFill>
                  <a:srgbClr val="FF0000"/>
                </a:solidFill>
              </a:rPr>
              <a:t> 신청한 사람만 </a:t>
            </a:r>
            <a:r>
              <a:rPr lang="ko-KR" altLang="en-US" sz="1050" dirty="0" smtClean="0">
                <a:solidFill>
                  <a:srgbClr val="FF0000"/>
                </a:solidFill>
              </a:rPr>
              <a:t>보</a:t>
            </a:r>
            <a:r>
              <a:rPr lang="ko-KR" altLang="en-US" sz="1000" dirty="0" smtClean="0">
                <a:solidFill>
                  <a:srgbClr val="FF0000"/>
                </a:solidFill>
              </a:rPr>
              <a:t>낼 수 있어요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324" y="260648"/>
            <a:ext cx="4575854" cy="5976664"/>
          </a:xfrm>
          <a:prstGeom prst="rect">
            <a:avLst/>
          </a:prstGeom>
          <a:noFill/>
        </p:spPr>
      </p:pic>
      <p:sp>
        <p:nvSpPr>
          <p:cNvPr id="38" name="모서리가 둥근 직사각형 37"/>
          <p:cNvSpPr/>
          <p:nvPr/>
        </p:nvSpPr>
        <p:spPr>
          <a:xfrm>
            <a:off x="1691680" y="4509120"/>
            <a:ext cx="720080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411760" y="4581128"/>
            <a:ext cx="158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하트   보내기</a:t>
            </a:r>
            <a:endParaRPr lang="ko-KR" altLang="en-US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171190" y="4509120"/>
            <a:ext cx="720080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907704" y="4581128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30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08104" y="836712"/>
            <a:ext cx="19030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상대가 먼저 종료하면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솔커톡이</a:t>
            </a:r>
            <a:r>
              <a:rPr lang="ko-KR" altLang="en-US" sz="1000" dirty="0" smtClean="0"/>
              <a:t> 종료되었어요</a:t>
            </a:r>
            <a:r>
              <a:rPr lang="en-US" altLang="ko-KR" sz="1000" dirty="0" smtClean="0"/>
              <a:t> (</a:t>
            </a:r>
            <a:r>
              <a:rPr lang="ko-KR" altLang="en-US" sz="1000" dirty="0" smtClean="0"/>
              <a:t>추가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솔직한 </a:t>
            </a:r>
            <a:r>
              <a:rPr lang="ko-KR" altLang="en-US" sz="1000" dirty="0" err="1" smtClean="0"/>
              <a:t>톡이였나요</a:t>
            </a:r>
            <a:r>
              <a:rPr lang="en-US" altLang="ko-KR" sz="1000" dirty="0" smtClean="0"/>
              <a:t>?</a:t>
            </a:r>
          </a:p>
          <a:p>
            <a:r>
              <a:rPr lang="ko-KR" altLang="en-US" sz="1000" dirty="0" smtClean="0"/>
              <a:t>상대에게 감사 하트를 드릴 수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이하 중략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71528" y="365314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4499992" y="332656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1547664" y="1196752"/>
            <a:ext cx="2664296" cy="4392488"/>
            <a:chOff x="1547664" y="1772816"/>
            <a:chExt cx="2664296" cy="439248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553683" y="1772816"/>
              <a:ext cx="2520280" cy="43924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547664" y="1988840"/>
              <a:ext cx="2664296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 smtClean="0"/>
                <a:t>솔커톡이</a:t>
              </a:r>
              <a:r>
                <a:rPr lang="ko-KR" altLang="en-US" sz="1200" dirty="0" smtClean="0"/>
                <a:t> 종료되었어요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솔직한 </a:t>
              </a:r>
              <a:r>
                <a:rPr lang="ko-KR" altLang="en-US" sz="1200" dirty="0" err="1" smtClean="0"/>
                <a:t>톡이였나요</a:t>
              </a:r>
              <a:r>
                <a:rPr lang="en-US" altLang="ko-KR" sz="1200" dirty="0" smtClean="0"/>
                <a:t>?</a:t>
              </a:r>
            </a:p>
            <a:p>
              <a:pPr algn="ctr"/>
              <a:r>
                <a:rPr lang="ko-KR" altLang="en-US" sz="1200" dirty="0" smtClean="0"/>
                <a:t>상대의 솔직함에 감사 하트를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드릴 수 있어요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smtClean="0"/>
                <a:t>30</a:t>
              </a:r>
              <a:r>
                <a:rPr lang="ko-KR" altLang="en-US" sz="1200" dirty="0" smtClean="0"/>
                <a:t>개까지는 저희가 대신 드리고요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smtClean="0"/>
                <a:t>30</a:t>
              </a:r>
              <a:r>
                <a:rPr lang="ko-KR" altLang="en-US" sz="1200" dirty="0" smtClean="0"/>
                <a:t>개 초과 개수부터는 회원님이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드리게 돼요</a:t>
              </a:r>
              <a:endParaRPr lang="en-US" altLang="ko-KR" sz="1200" dirty="0" smtClean="0"/>
            </a:p>
            <a:p>
              <a:pPr algn="ctr"/>
              <a:endParaRPr lang="en-US" altLang="ko-KR" sz="1200" dirty="0" smtClean="0"/>
            </a:p>
            <a:p>
              <a:r>
                <a:rPr lang="en-US" altLang="ko-KR" sz="1200" dirty="0" smtClean="0"/>
                <a:t>Ex) 50</a:t>
              </a:r>
              <a:r>
                <a:rPr lang="ko-KR" altLang="en-US" sz="1200" dirty="0" smtClean="0"/>
                <a:t>개 적으시면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     30</a:t>
              </a:r>
              <a:r>
                <a:rPr lang="ko-KR" altLang="en-US" sz="1200" dirty="0" smtClean="0"/>
                <a:t>개는 </a:t>
              </a:r>
              <a:r>
                <a:rPr lang="ko-KR" altLang="en-US" sz="1200" dirty="0" err="1" smtClean="0"/>
                <a:t>솔커에서</a:t>
              </a:r>
              <a:r>
                <a:rPr lang="ko-KR" altLang="en-US" sz="1200" dirty="0" smtClean="0"/>
                <a:t> 드리고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     20</a:t>
              </a:r>
              <a:r>
                <a:rPr lang="ko-KR" altLang="en-US" sz="1200" dirty="0" smtClean="0"/>
                <a:t>개는 회원님이 </a:t>
              </a:r>
              <a:r>
                <a:rPr lang="ko-KR" altLang="en-US" sz="1200" dirty="0" err="1" smtClean="0"/>
                <a:t>드리는거에요</a:t>
              </a:r>
              <a:endParaRPr lang="en-US" altLang="ko-KR" sz="1200" dirty="0" smtClean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547664" y="4149080"/>
              <a:ext cx="2520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35"/>
            <p:cNvSpPr/>
            <p:nvPr/>
          </p:nvSpPr>
          <p:spPr>
            <a:xfrm>
              <a:off x="1691680" y="4365104"/>
              <a:ext cx="720080" cy="5040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11760" y="4437112"/>
              <a:ext cx="158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하트   보내기</a:t>
              </a:r>
              <a:endParaRPr lang="ko-KR" altLang="en-US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171190" y="4365104"/>
              <a:ext cx="720080" cy="5040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07704" y="4437112"/>
              <a:ext cx="43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30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907704" y="5157192"/>
              <a:ext cx="18085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원하시면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하고 싶은 말도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함께 보낼 수 있어요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45" name="직선 화살표 연결선 44"/>
          <p:cNvCxnSpPr/>
          <p:nvPr/>
        </p:nvCxnSpPr>
        <p:spPr>
          <a:xfrm flipH="1">
            <a:off x="3707904" y="1124744"/>
            <a:ext cx="180020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92804" y="332656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 flipV="1">
            <a:off x="692804" y="47667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1935412" y="286335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979410" y="34910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746" y="44624"/>
            <a:ext cx="261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솔커톡</a:t>
            </a:r>
            <a:r>
              <a:rPr lang="ko-KR" altLang="en-US" sz="1600" dirty="0" smtClean="0"/>
              <a:t> 하트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예외 상황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4393" y="620688"/>
            <a:ext cx="5974965" cy="432048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대화 내용의 길이에 따른 상황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3610" y="1415752"/>
            <a:ext cx="536322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남자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93611" y="2783903"/>
            <a:ext cx="536323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여자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868522" y="1144971"/>
            <a:ext cx="2303342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여자가 작성한 글자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개인 경우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65688" y="1596145"/>
            <a:ext cx="2994344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여자가 작성한 글자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~10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사이인 경우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865688" y="2060849"/>
            <a:ext cx="2994344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여자가 작성한 글자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이상인 경우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94024" y="1146833"/>
            <a:ext cx="2303342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남자가 적은 대로 발송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가능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994640" y="1597613"/>
            <a:ext cx="2093947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최소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남자가 적은 대로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06445" y="2060849"/>
            <a:ext cx="2093947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최소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남자가 적은 대로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891538" y="2783902"/>
            <a:ext cx="2249695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남자가 작성한 글자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개인 경우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85082" y="2783903"/>
            <a:ext cx="2303342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여자가 적은 대로 발송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(0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가능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꺾인 연결선 23"/>
          <p:cNvCxnSpPr>
            <a:stCxn id="28" idx="3"/>
            <a:endCxn id="31" idx="1"/>
          </p:cNvCxnSpPr>
          <p:nvPr/>
        </p:nvCxnSpPr>
        <p:spPr>
          <a:xfrm>
            <a:off x="829932" y="1594285"/>
            <a:ext cx="1035756" cy="180393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8" idx="3"/>
            <a:endCxn id="30" idx="1"/>
          </p:cNvCxnSpPr>
          <p:nvPr/>
        </p:nvCxnSpPr>
        <p:spPr>
          <a:xfrm flipV="1">
            <a:off x="829932" y="1323504"/>
            <a:ext cx="1038590" cy="270781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28" idx="3"/>
            <a:endCxn id="32" idx="1"/>
          </p:cNvCxnSpPr>
          <p:nvPr/>
        </p:nvCxnSpPr>
        <p:spPr>
          <a:xfrm>
            <a:off x="829932" y="1594285"/>
            <a:ext cx="1035756" cy="645097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0" idx="3"/>
            <a:endCxn id="33" idx="1"/>
          </p:cNvCxnSpPr>
          <p:nvPr/>
        </p:nvCxnSpPr>
        <p:spPr>
          <a:xfrm>
            <a:off x="4171864" y="1323504"/>
            <a:ext cx="1822160" cy="18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1" idx="3"/>
            <a:endCxn id="34" idx="1"/>
          </p:cNvCxnSpPr>
          <p:nvPr/>
        </p:nvCxnSpPr>
        <p:spPr>
          <a:xfrm>
            <a:off x="4860032" y="1774678"/>
            <a:ext cx="1134608" cy="146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2" idx="3"/>
            <a:endCxn id="35" idx="1"/>
          </p:cNvCxnSpPr>
          <p:nvPr/>
        </p:nvCxnSpPr>
        <p:spPr>
          <a:xfrm>
            <a:off x="4860032" y="2239382"/>
            <a:ext cx="1146413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6" idx="3"/>
            <a:endCxn id="40" idx="1"/>
          </p:cNvCxnSpPr>
          <p:nvPr/>
        </p:nvCxnSpPr>
        <p:spPr>
          <a:xfrm>
            <a:off x="4141233" y="2962435"/>
            <a:ext cx="1943849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29" idx="3"/>
            <a:endCxn id="36" idx="1"/>
          </p:cNvCxnSpPr>
          <p:nvPr/>
        </p:nvCxnSpPr>
        <p:spPr>
          <a:xfrm flipV="1">
            <a:off x="829934" y="2962435"/>
            <a:ext cx="1061604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251520" y="5085184"/>
            <a:ext cx="8548824" cy="432048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최소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개의 경우는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0~5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개를 유저가 보낼 시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솔커에서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개를 보내주며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6~30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개까지 작성 시 해당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작성분에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대하여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솔커에서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보냄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30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초과분은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기존의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로직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사용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최소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개의 경우는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0~10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개를 유저가 보낼 시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솔커에서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개를 보내주며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11~30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까지 작성 시 해당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작성분에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대하여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솔커에서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보냄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30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초과분은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기존의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로직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사용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남자가 적은 대로의 발송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가능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에서는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작성 시에는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개가 발송되며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1~30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까지는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솔커에서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보내주며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초과분은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기존의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로직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사용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여자가 적은 대로 발송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가능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에서는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작성 시에는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개가 발송되며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1~3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까지는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솔커에서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보내주며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초과분은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기존의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로직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사용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  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최소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개의 경우는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0~1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개를 보낼 시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솔커에서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개를 보내주며 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2~3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개를 보낼 시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작성분에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대해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솔커에서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보냄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3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초과분은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기존의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로직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사용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881313" y="3287958"/>
            <a:ext cx="2474663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남자의 글자수가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이상인 경우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85082" y="3287959"/>
            <a:ext cx="2303342" cy="357065"/>
          </a:xfrm>
          <a:prstGeom prst="round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최소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여자가 적은 대로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꺾인 연결선 41"/>
          <p:cNvCxnSpPr>
            <a:stCxn id="29" idx="3"/>
            <a:endCxn id="38" idx="1"/>
          </p:cNvCxnSpPr>
          <p:nvPr/>
        </p:nvCxnSpPr>
        <p:spPr>
          <a:xfrm>
            <a:off x="829934" y="2962436"/>
            <a:ext cx="1051379" cy="504055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8" idx="3"/>
            <a:endCxn id="39" idx="1"/>
          </p:cNvCxnSpPr>
          <p:nvPr/>
        </p:nvCxnSpPr>
        <p:spPr>
          <a:xfrm>
            <a:off x="4355976" y="3466491"/>
            <a:ext cx="172910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3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324" y="260648"/>
            <a:ext cx="4575854" cy="5976664"/>
          </a:xfrm>
          <a:prstGeom prst="rect">
            <a:avLst/>
          </a:prstGeom>
          <a:noFill/>
        </p:spPr>
      </p:pic>
      <p:sp>
        <p:nvSpPr>
          <p:cNvPr id="38" name="모서리가 둥근 직사각형 37"/>
          <p:cNvSpPr/>
          <p:nvPr/>
        </p:nvSpPr>
        <p:spPr>
          <a:xfrm>
            <a:off x="1691680" y="4509120"/>
            <a:ext cx="720080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411760" y="4581128"/>
            <a:ext cx="158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하트   보내기</a:t>
            </a:r>
            <a:endParaRPr lang="ko-KR" altLang="en-US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171190" y="4509120"/>
            <a:ext cx="720080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907704" y="4581128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36096" y="2420888"/>
            <a:ext cx="1896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상대가 먼저 종료했고</a:t>
            </a:r>
            <a:endParaRPr lang="en-US" altLang="ko-KR" sz="1000" dirty="0" smtClean="0"/>
          </a:p>
          <a:p>
            <a:r>
              <a:rPr lang="ko-KR" altLang="en-US" sz="1000" dirty="0" smtClean="0"/>
              <a:t>여자회원이 </a:t>
            </a:r>
            <a:r>
              <a:rPr lang="ko-KR" altLang="en-US" sz="1000" dirty="0" err="1" smtClean="0"/>
              <a:t>감사하트보낼때는</a:t>
            </a:r>
            <a:endParaRPr lang="en-US" altLang="ko-KR" sz="1000" dirty="0" smtClean="0"/>
          </a:p>
          <a:p>
            <a:r>
              <a:rPr lang="ko-KR" altLang="en-US" sz="1000" dirty="0" smtClean="0"/>
              <a:t>이렇게 </a:t>
            </a:r>
            <a:r>
              <a:rPr lang="ko-KR" altLang="en-US" sz="1000" dirty="0" err="1" smtClean="0"/>
              <a:t>하트수</a:t>
            </a:r>
            <a:r>
              <a:rPr lang="ko-KR" altLang="en-US" sz="1000" dirty="0" smtClean="0"/>
              <a:t> 표시가 달라요</a:t>
            </a:r>
            <a:endParaRPr lang="en-US" altLang="ko-KR" sz="10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471528" y="330250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4499992" y="297592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5"/>
          <p:cNvGrpSpPr/>
          <p:nvPr/>
        </p:nvGrpSpPr>
        <p:grpSpPr>
          <a:xfrm>
            <a:off x="1475656" y="1124744"/>
            <a:ext cx="2664296" cy="4392488"/>
            <a:chOff x="1547664" y="1772816"/>
            <a:chExt cx="2664296" cy="439248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553683" y="1772816"/>
              <a:ext cx="2520280" cy="43924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47664" y="1988840"/>
              <a:ext cx="2664296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 smtClean="0"/>
                <a:t>솔썸톡이</a:t>
              </a:r>
              <a:r>
                <a:rPr lang="ko-KR" altLang="en-US" sz="1200" dirty="0" smtClean="0"/>
                <a:t> 종료되었어요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솔직한 </a:t>
              </a:r>
              <a:r>
                <a:rPr lang="ko-KR" altLang="en-US" sz="1200" dirty="0" err="1" smtClean="0"/>
                <a:t>톡이였나요</a:t>
              </a:r>
              <a:r>
                <a:rPr lang="en-US" altLang="ko-KR" sz="1200" dirty="0" smtClean="0"/>
                <a:t>?</a:t>
              </a:r>
            </a:p>
            <a:p>
              <a:pPr algn="ctr"/>
              <a:r>
                <a:rPr lang="ko-KR" altLang="en-US" sz="1200" dirty="0" smtClean="0"/>
                <a:t>상대의 솔직함에 감사 하트를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드릴 수 있어요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개까지는 저희가 대신 드리고요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개 초과 개수부터는 회원님이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드리게 돼요</a:t>
              </a:r>
              <a:endParaRPr lang="en-US" altLang="ko-KR" sz="1200" dirty="0" smtClean="0"/>
            </a:p>
            <a:p>
              <a:pPr algn="ctr"/>
              <a:endParaRPr lang="en-US" altLang="ko-KR" sz="1200" dirty="0" smtClean="0"/>
            </a:p>
            <a:p>
              <a:r>
                <a:rPr lang="en-US" altLang="ko-KR" sz="1200" dirty="0" smtClean="0"/>
                <a:t>Ex) 4</a:t>
              </a:r>
              <a:r>
                <a:rPr lang="ko-KR" altLang="en-US" sz="1200" dirty="0" smtClean="0"/>
                <a:t>개 적으시면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     3</a:t>
              </a:r>
              <a:r>
                <a:rPr lang="ko-KR" altLang="en-US" sz="1200" dirty="0" smtClean="0"/>
                <a:t>개는 </a:t>
              </a:r>
              <a:r>
                <a:rPr lang="ko-KR" altLang="en-US" sz="1200" dirty="0" err="1" smtClean="0"/>
                <a:t>솔썸에서</a:t>
              </a:r>
              <a:r>
                <a:rPr lang="ko-KR" altLang="en-US" sz="1200" dirty="0" smtClean="0"/>
                <a:t> 드리고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     1</a:t>
              </a:r>
              <a:r>
                <a:rPr lang="ko-KR" altLang="en-US" sz="1200" dirty="0" smtClean="0"/>
                <a:t>개는 회원님이 </a:t>
              </a:r>
              <a:r>
                <a:rPr lang="ko-KR" altLang="en-US" sz="1200" dirty="0" err="1" smtClean="0"/>
                <a:t>드리는거에요</a:t>
              </a:r>
              <a:endParaRPr lang="en-US" altLang="ko-KR" sz="1200" dirty="0" smtClean="0"/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547664" y="4149080"/>
              <a:ext cx="2520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1691680" y="4365104"/>
              <a:ext cx="720080" cy="5040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11760" y="4437112"/>
              <a:ext cx="158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하트   보내기</a:t>
              </a:r>
              <a:endParaRPr lang="ko-KR" altLang="en-US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171190" y="4365104"/>
              <a:ext cx="720080" cy="5040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07704" y="4437112"/>
              <a:ext cx="43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07704" y="5157192"/>
              <a:ext cx="18085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원하시면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하고 싶은 말도</a:t>
              </a:r>
              <a:endParaRPr lang="en-US" altLang="ko-KR" sz="1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75000"/>
                    </a:schemeClr>
                  </a:solidFill>
                </a:rPr>
                <a:t>함께 보낼 수 있어요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cxnSp>
        <p:nvCxnSpPr>
          <p:cNvPr id="53" name="직선 연결선 52"/>
          <p:cNvCxnSpPr/>
          <p:nvPr/>
        </p:nvCxnSpPr>
        <p:spPr>
          <a:xfrm flipH="1">
            <a:off x="755576" y="332656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755576" y="47667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1935412" y="321399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979410" y="38417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324" y="260648"/>
            <a:ext cx="4575854" cy="597666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471528" y="330250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99992" y="297592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53683" y="2060848"/>
            <a:ext cx="2520280" cy="20162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38782" y="2420888"/>
            <a:ext cx="24096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솔직한 톡을 해주셨죠</a:t>
            </a:r>
            <a:r>
              <a:rPr lang="en-US" altLang="ko-KR" sz="1400" dirty="0" smtClean="0"/>
              <a:t>?</a:t>
            </a:r>
          </a:p>
          <a:p>
            <a:pPr algn="ctr"/>
            <a:r>
              <a:rPr lang="ko-KR" altLang="en-US" sz="1400" dirty="0" err="1" smtClean="0"/>
              <a:t>상대분이</a:t>
            </a:r>
            <a:r>
              <a:rPr lang="ko-KR" altLang="en-US" sz="1400" dirty="0" smtClean="0"/>
              <a:t> 감사 하트를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24</a:t>
            </a:r>
            <a:r>
              <a:rPr lang="ko-KR" altLang="en-US" sz="1400" dirty="0" smtClean="0"/>
              <a:t>시간 이내에 </a:t>
            </a:r>
            <a:r>
              <a:rPr lang="ko-KR" altLang="en-US" sz="1400" dirty="0" err="1" smtClean="0"/>
              <a:t>드릴거에요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나중에 감사 </a:t>
            </a:r>
            <a:r>
              <a:rPr lang="ko-KR" altLang="en-US" sz="1400" dirty="0" err="1" smtClean="0"/>
              <a:t>하트수</a:t>
            </a:r>
            <a:r>
              <a:rPr lang="ko-KR" altLang="en-US" sz="1400" dirty="0" smtClean="0"/>
              <a:t> 확인 후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확인버튼을 누르시면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창이 닫히게 돼요</a:t>
            </a:r>
            <a:endParaRPr lang="en-US" altLang="ko-KR" sz="1400" dirty="0" smtClean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3563888" y="1268760"/>
            <a:ext cx="180020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92804" y="351128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692804" y="495144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1935412" y="295571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79410" y="35834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436096" y="980728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신청을 받은 사람이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먼저 </a:t>
            </a:r>
            <a:r>
              <a:rPr lang="ko-KR" altLang="en-US" sz="1000" dirty="0" err="1" smtClean="0"/>
              <a:t>종료할시</a:t>
            </a:r>
            <a:endParaRPr lang="en-US" altLang="ko-KR" sz="1000" dirty="0" smtClean="0"/>
          </a:p>
          <a:p>
            <a:r>
              <a:rPr lang="ko-KR" altLang="en-US" sz="1000" dirty="0" smtClean="0"/>
              <a:t>본인에게 보이는 메시지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324" y="260648"/>
            <a:ext cx="4575854" cy="597666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471528" y="328370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99992" y="295712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53683" y="2060848"/>
            <a:ext cx="2520280" cy="20162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38782" y="2298337"/>
            <a:ext cx="240963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솔커톡이</a:t>
            </a:r>
            <a:r>
              <a:rPr lang="ko-KR" altLang="en-US" sz="1400" dirty="0" smtClean="0"/>
              <a:t> 종료되었어요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솔직한 톡을 해주셨죠</a:t>
            </a:r>
            <a:r>
              <a:rPr lang="en-US" altLang="ko-KR" sz="1400" dirty="0" smtClean="0"/>
              <a:t>?</a:t>
            </a:r>
          </a:p>
          <a:p>
            <a:pPr algn="ctr"/>
            <a:r>
              <a:rPr lang="ko-KR" altLang="en-US" sz="1400" dirty="0" err="1" smtClean="0"/>
              <a:t>상대분이</a:t>
            </a:r>
            <a:r>
              <a:rPr lang="ko-KR" altLang="en-US" sz="1400" dirty="0" smtClean="0"/>
              <a:t> 감사 하트를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24</a:t>
            </a:r>
            <a:r>
              <a:rPr lang="ko-KR" altLang="en-US" sz="1400" dirty="0" smtClean="0"/>
              <a:t>시간 이내에 </a:t>
            </a:r>
            <a:r>
              <a:rPr lang="ko-KR" altLang="en-US" sz="1400" dirty="0" err="1" smtClean="0"/>
              <a:t>드릴거에요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나중에 감사 </a:t>
            </a:r>
            <a:r>
              <a:rPr lang="ko-KR" altLang="en-US" sz="1400" dirty="0" err="1" smtClean="0"/>
              <a:t>하트수</a:t>
            </a:r>
            <a:r>
              <a:rPr lang="ko-KR" altLang="en-US" sz="1400" dirty="0" smtClean="0"/>
              <a:t> 확인 후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확인버튼을 누르시면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창이 닫히게 돼요</a:t>
            </a:r>
            <a:endParaRPr lang="en-US" altLang="ko-KR" sz="1400" dirty="0" smtClean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3635896" y="1196752"/>
            <a:ext cx="1656184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692804" y="332656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 flipV="1">
            <a:off x="692804" y="47667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935412" y="286335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79410" y="34910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436096" y="980728"/>
            <a:ext cx="33586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신청한 사람이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먼저 종료했는데</a:t>
            </a:r>
            <a:endParaRPr lang="en-US" altLang="ko-KR" sz="1000" dirty="0" smtClean="0"/>
          </a:p>
          <a:p>
            <a:r>
              <a:rPr lang="ko-KR" altLang="en-US" sz="1000" dirty="0" smtClean="0"/>
              <a:t>아직 감사하트를 보내지 </a:t>
            </a:r>
            <a:r>
              <a:rPr lang="ko-KR" altLang="en-US" sz="1000" dirty="0" err="1" smtClean="0"/>
              <a:t>않았을시에는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신청받았던</a:t>
            </a:r>
            <a:r>
              <a:rPr lang="ko-KR" altLang="en-US" sz="1000" dirty="0" smtClean="0"/>
              <a:t> 사람에게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임시방편으로 뜨는 메시지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324" y="260648"/>
            <a:ext cx="4575854" cy="597666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471528" y="365314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99992" y="332656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03648" y="2060848"/>
            <a:ext cx="3240360" cy="2376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79487" y="2132856"/>
            <a:ext cx="23583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솔커톡이</a:t>
            </a:r>
            <a:r>
              <a:rPr lang="ko-KR" altLang="en-US" sz="1400" dirty="0" smtClean="0"/>
              <a:t> 종료되었어요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상대분이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감사 하트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30</a:t>
            </a:r>
            <a:r>
              <a:rPr lang="ko-KR" altLang="en-US" sz="1400" dirty="0" smtClean="0"/>
              <a:t>개 보내주셨어요</a:t>
            </a:r>
            <a:r>
              <a:rPr lang="en-US" altLang="ko-KR" sz="1400" dirty="0" smtClean="0"/>
              <a:t>~ (</a:t>
            </a:r>
            <a:r>
              <a:rPr lang="ko-KR" altLang="en-US" sz="1400" dirty="0" smtClean="0"/>
              <a:t>하트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504715" y="3000370"/>
            <a:ext cx="720080" cy="3189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623061" y="29883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확인</a:t>
            </a:r>
            <a:endParaRPr lang="ko-KR" altLang="en-US" sz="1400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4139952" y="548680"/>
            <a:ext cx="1296144" cy="1728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30" idx="1"/>
          </p:cNvCxnSpPr>
          <p:nvPr/>
        </p:nvCxnSpPr>
        <p:spPr>
          <a:xfrm flipH="1">
            <a:off x="3059832" y="1407260"/>
            <a:ext cx="2520280" cy="1949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80112" y="1268760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상대방이 하트 보내며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보낸 쪽지내용</a:t>
            </a:r>
            <a:endParaRPr lang="en-US" altLang="ko-KR" sz="1200" dirty="0" smtClean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436096" y="3861048"/>
            <a:ext cx="3240360" cy="1440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911935" y="3933056"/>
            <a:ext cx="23583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솔커톡이</a:t>
            </a:r>
            <a:r>
              <a:rPr lang="ko-KR" altLang="en-US" sz="1400" dirty="0" smtClean="0"/>
              <a:t> 종료되었어요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상대분이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감사 하트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30</a:t>
            </a:r>
            <a:r>
              <a:rPr lang="ko-KR" altLang="en-US" sz="1400" dirty="0" smtClean="0"/>
              <a:t>개 보내주셨어요</a:t>
            </a:r>
            <a:r>
              <a:rPr lang="en-US" altLang="ko-KR" sz="1400" dirty="0" smtClean="0"/>
              <a:t>~ (</a:t>
            </a:r>
            <a:r>
              <a:rPr lang="ko-KR" altLang="en-US" sz="1400" dirty="0" smtClean="0"/>
              <a:t>하트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537163" y="4800570"/>
            <a:ext cx="720080" cy="3189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7655509" y="47885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확인</a:t>
            </a:r>
            <a:endParaRPr lang="ko-KR" altLang="en-US" sz="14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517550" y="3945087"/>
            <a:ext cx="720080" cy="3189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35896" y="393305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신고</a:t>
            </a:r>
            <a:endParaRPr lang="ko-KR" altLang="en-US" sz="1400" dirty="0"/>
          </a:p>
        </p:txBody>
      </p:sp>
      <p:cxnSp>
        <p:nvCxnSpPr>
          <p:cNvPr id="49" name="직선 화살표 연결선 48"/>
          <p:cNvCxnSpPr>
            <a:stCxn id="50" idx="1"/>
            <a:endCxn id="46" idx="3"/>
          </p:cNvCxnSpPr>
          <p:nvPr/>
        </p:nvCxnSpPr>
        <p:spPr>
          <a:xfrm flipH="1">
            <a:off x="4179635" y="3557047"/>
            <a:ext cx="1112445" cy="5298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292080" y="335699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쪽지 </a:t>
            </a:r>
            <a:r>
              <a:rPr lang="ko-KR" altLang="en-US" sz="1000" dirty="0" err="1" smtClean="0"/>
              <a:t>불건전일시</a:t>
            </a:r>
            <a:r>
              <a:rPr lang="ko-KR" altLang="en-US" sz="1000" dirty="0" smtClean="0"/>
              <a:t> 신고하기 버튼 누르면</a:t>
            </a:r>
            <a:endParaRPr lang="en-US" altLang="ko-KR" sz="1000" dirty="0" smtClean="0"/>
          </a:p>
          <a:p>
            <a:r>
              <a:rPr lang="ko-KR" altLang="en-US" sz="1000" dirty="0" smtClean="0"/>
              <a:t>신고되었습니다 메시지 나오며</a:t>
            </a:r>
            <a:endParaRPr lang="en-US" altLang="ko-KR" sz="1000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5436096" y="5373216"/>
            <a:ext cx="3403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이것만 남음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쪽지도 온 상황서 신고버튼 </a:t>
            </a:r>
            <a:r>
              <a:rPr lang="ko-KR" altLang="en-US" sz="1000" dirty="0" err="1" smtClean="0"/>
              <a:t>안누르고</a:t>
            </a:r>
            <a:r>
              <a:rPr lang="ko-KR" altLang="en-US" sz="1000" dirty="0" smtClean="0"/>
              <a:t> 확인버튼만 눌러도</a:t>
            </a:r>
            <a:endParaRPr lang="en-US" altLang="ko-KR" sz="1000" dirty="0" smtClean="0"/>
          </a:p>
          <a:p>
            <a:r>
              <a:rPr lang="ko-KR" altLang="en-US" sz="1000" dirty="0" smtClean="0"/>
              <a:t>이 창 통째로 그대로 닫힘</a:t>
            </a:r>
            <a:endParaRPr lang="en-US" altLang="ko-KR" sz="1000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5364088" y="6237312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물론 상대가 </a:t>
            </a:r>
            <a:r>
              <a:rPr lang="ko-KR" altLang="en-US" sz="1000" dirty="0" err="1" smtClean="0"/>
              <a:t>쪽지없이</a:t>
            </a:r>
            <a:endParaRPr lang="en-US" altLang="ko-KR" sz="1000" dirty="0" smtClean="0"/>
          </a:p>
          <a:p>
            <a:r>
              <a:rPr lang="ko-KR" altLang="en-US" sz="1000" dirty="0" smtClean="0"/>
              <a:t>하트만 보낸 경우도 위의 메시지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창만 보임</a:t>
            </a:r>
            <a:endParaRPr lang="ko-KR" altLang="en-US" sz="1000" dirty="0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692804" y="332656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692804" y="47667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1935412" y="286335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979410" y="34910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5508104" y="260648"/>
            <a:ext cx="2589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신청한 사람이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먼저 종료했는데</a:t>
            </a:r>
            <a:endParaRPr lang="en-US" altLang="ko-KR" sz="1000" dirty="0" smtClean="0"/>
          </a:p>
          <a:p>
            <a:r>
              <a:rPr lang="ko-KR" altLang="en-US" sz="1000" dirty="0" smtClean="0"/>
              <a:t>감사하트도 </a:t>
            </a:r>
            <a:r>
              <a:rPr lang="ko-KR" altLang="en-US" sz="1000" dirty="0" err="1" smtClean="0"/>
              <a:t>보냈을시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 받았던 사람에게 뜨는 메시지</a:t>
            </a:r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5436096" y="1772816"/>
            <a:ext cx="30187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받은 </a:t>
            </a:r>
            <a:r>
              <a:rPr lang="ko-KR" altLang="en-US" sz="1000" dirty="0" err="1" smtClean="0"/>
              <a:t>하트수에</a:t>
            </a:r>
            <a:r>
              <a:rPr lang="ko-KR" altLang="en-US" sz="1000" dirty="0" smtClean="0"/>
              <a:t> 따라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하트 </a:t>
            </a:r>
            <a:r>
              <a:rPr lang="ko-KR" altLang="en-US" sz="1000" dirty="0" err="1" smtClean="0"/>
              <a:t>이모티콘</a:t>
            </a:r>
            <a:r>
              <a:rPr lang="ko-KR" altLang="en-US" sz="1000" dirty="0" smtClean="0"/>
              <a:t> 크기가 달라요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9</a:t>
            </a:r>
            <a:r>
              <a:rPr lang="ko-KR" altLang="en-US" sz="1000" dirty="0" smtClean="0"/>
              <a:t>개 이하 작은  크기</a:t>
            </a:r>
            <a:endParaRPr lang="en-US" altLang="ko-KR" sz="1000" dirty="0" smtClean="0"/>
          </a:p>
          <a:p>
            <a:r>
              <a:rPr lang="en-US" altLang="ko-KR" sz="1000" dirty="0" smtClean="0"/>
              <a:t>10-19</a:t>
            </a:r>
            <a:r>
              <a:rPr lang="ko-KR" altLang="en-US" sz="1000" dirty="0" smtClean="0"/>
              <a:t>개 중간 크기</a:t>
            </a:r>
            <a:endParaRPr lang="en-US" altLang="ko-KR" sz="1000" dirty="0" smtClean="0"/>
          </a:p>
          <a:p>
            <a:r>
              <a:rPr lang="en-US" altLang="ko-KR" sz="1000" dirty="0" smtClean="0"/>
              <a:t>20-29</a:t>
            </a:r>
            <a:r>
              <a:rPr lang="ko-KR" altLang="en-US" sz="1000" dirty="0" smtClean="0"/>
              <a:t>개 큰 크기</a:t>
            </a:r>
            <a:endParaRPr lang="en-US" altLang="ko-KR" sz="1000" dirty="0" smtClean="0"/>
          </a:p>
          <a:p>
            <a:r>
              <a:rPr lang="en-US" altLang="ko-KR" sz="1000" dirty="0" smtClean="0"/>
              <a:t>30</a:t>
            </a:r>
            <a:r>
              <a:rPr lang="ko-KR" altLang="en-US" sz="1000" dirty="0" smtClean="0"/>
              <a:t>개 이상 더 크고 영롱한</a:t>
            </a:r>
            <a:endParaRPr lang="en-US" altLang="ko-KR" sz="1000" dirty="0" smtClean="0"/>
          </a:p>
          <a:p>
            <a:r>
              <a:rPr lang="ko-KR" altLang="en-US" sz="1000" dirty="0" smtClean="0"/>
              <a:t>특별 디자인 하트</a:t>
            </a:r>
            <a:endParaRPr lang="en-US" altLang="ko-KR" sz="1000" dirty="0" smtClean="0"/>
          </a:p>
          <a:p>
            <a:r>
              <a:rPr lang="en-US" altLang="ko-KR" sz="1000" dirty="0" smtClean="0"/>
              <a:t>50</a:t>
            </a:r>
            <a:r>
              <a:rPr lang="ko-KR" altLang="en-US" sz="1000" dirty="0" smtClean="0"/>
              <a:t>개 이상 </a:t>
            </a:r>
            <a:r>
              <a:rPr lang="en-US" altLang="ko-KR" sz="1000" dirty="0" smtClean="0"/>
              <a:t>30</a:t>
            </a:r>
            <a:r>
              <a:rPr lang="ko-KR" altLang="en-US" sz="1000" dirty="0" smtClean="0"/>
              <a:t>개 이상 하트 </a:t>
            </a:r>
            <a:r>
              <a:rPr lang="ko-KR" altLang="en-US" sz="1000" dirty="0" err="1" smtClean="0"/>
              <a:t>두개묶음</a:t>
            </a:r>
            <a:endParaRPr lang="en-US" altLang="ko-KR" sz="1000" dirty="0" smtClean="0"/>
          </a:p>
          <a:p>
            <a:r>
              <a:rPr lang="en-US" altLang="ko-KR" sz="1000" dirty="0" smtClean="0"/>
              <a:t>100</a:t>
            </a:r>
            <a:r>
              <a:rPr lang="ko-KR" altLang="en-US" sz="1000" dirty="0" smtClean="0"/>
              <a:t>개 이상 하트 유토피아 하트 밭</a:t>
            </a:r>
            <a:endParaRPr lang="en-US" altLang="ko-KR" sz="1000" dirty="0" smtClean="0"/>
          </a:p>
        </p:txBody>
      </p:sp>
      <p:cxnSp>
        <p:nvCxnSpPr>
          <p:cNvPr id="59" name="직선 화살표 연결선 58"/>
          <p:cNvCxnSpPr/>
          <p:nvPr/>
        </p:nvCxnSpPr>
        <p:spPr>
          <a:xfrm flipH="1" flipV="1">
            <a:off x="2555776" y="3717032"/>
            <a:ext cx="2880320" cy="2232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r>
              <a:rPr lang="en-US" altLang="ko-KR" dirty="0" smtClean="0"/>
              <a:t>	</a:t>
            </a:r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24" name="하트 23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406599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aa\Desktop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902" y="847730"/>
            <a:ext cx="4536504" cy="4680519"/>
          </a:xfrm>
          <a:prstGeom prst="rect">
            <a:avLst/>
          </a:prstGeom>
          <a:noFill/>
        </p:spPr>
      </p:pic>
      <p:sp>
        <p:nvSpPr>
          <p:cNvPr id="55" name="타원 54"/>
          <p:cNvSpPr/>
          <p:nvPr/>
        </p:nvSpPr>
        <p:spPr>
          <a:xfrm>
            <a:off x="3772387" y="937184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779912" y="908720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57" name="타원 56"/>
          <p:cNvSpPr/>
          <p:nvPr/>
        </p:nvSpPr>
        <p:spPr>
          <a:xfrm>
            <a:off x="3844395" y="3673488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851920" y="3645024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66" name="타원 65"/>
          <p:cNvSpPr/>
          <p:nvPr/>
        </p:nvSpPr>
        <p:spPr>
          <a:xfrm>
            <a:off x="2087739" y="5484574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095264" y="5456110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131840" y="2924945"/>
            <a:ext cx="1872208" cy="4320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131840" y="2996952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감사하트 확인하러 가기</a:t>
            </a:r>
            <a:endParaRPr lang="ko-KR" altLang="en-US" sz="1200" dirty="0"/>
          </a:p>
        </p:txBody>
      </p:sp>
      <p:cxnSp>
        <p:nvCxnSpPr>
          <p:cNvPr id="48" name="직선 화살표 연결선 47"/>
          <p:cNvCxnSpPr/>
          <p:nvPr/>
        </p:nvCxnSpPr>
        <p:spPr>
          <a:xfrm flipH="1" flipV="1">
            <a:off x="4860032" y="3212976"/>
            <a:ext cx="786069" cy="162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652120" y="321297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감사하트 받으면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목록에서 이런 버튼이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떠요</a:t>
            </a:r>
            <a:endParaRPr lang="en-US" altLang="ko-KR" sz="1000" dirty="0" smtClean="0"/>
          </a:p>
        </p:txBody>
      </p:sp>
      <p:cxnSp>
        <p:nvCxnSpPr>
          <p:cNvPr id="35" name="직선 연결선 34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98693" y="3653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솔커톡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325816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10736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27584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324" y="260648"/>
            <a:ext cx="4575854" cy="597666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471528" y="321014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99992" y="288356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3648" y="2060848"/>
            <a:ext cx="3240360" cy="24482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08104" y="980728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신청받은</a:t>
            </a:r>
            <a:r>
              <a:rPr lang="ko-KR" altLang="en-US" sz="1000" dirty="0" smtClean="0"/>
              <a:t> 사람이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먼저 </a:t>
            </a:r>
            <a:r>
              <a:rPr lang="ko-KR" altLang="en-US" sz="1000" dirty="0" err="1" smtClean="0"/>
              <a:t>종료후</a:t>
            </a:r>
            <a:endParaRPr lang="en-US" altLang="ko-KR" sz="1000" dirty="0" smtClean="0"/>
          </a:p>
          <a:p>
            <a:r>
              <a:rPr lang="ko-KR" altLang="en-US" sz="1000" dirty="0" smtClean="0"/>
              <a:t>상대에게서 감사하트 </a:t>
            </a:r>
            <a:r>
              <a:rPr lang="ko-KR" altLang="en-US" sz="1000" dirty="0" err="1" smtClean="0"/>
              <a:t>받았을때</a:t>
            </a:r>
            <a:endParaRPr lang="en-US" altLang="ko-KR" sz="10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1835696" y="2276872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상대분이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감사 하트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30</a:t>
            </a:r>
            <a:r>
              <a:rPr lang="ko-KR" altLang="en-US" sz="1400" dirty="0" smtClean="0"/>
              <a:t>개 보내주셨어요</a:t>
            </a:r>
            <a:r>
              <a:rPr lang="en-US" altLang="ko-KR" sz="1400" dirty="0" smtClean="0"/>
              <a:t>~ (</a:t>
            </a:r>
            <a:r>
              <a:rPr lang="ko-KR" altLang="en-US" sz="1400" dirty="0" smtClean="0"/>
              <a:t>하트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3563888" y="1196752"/>
            <a:ext cx="1944216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4499992" y="2708920"/>
            <a:ext cx="936104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92080" y="2348880"/>
            <a:ext cx="21595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받은 </a:t>
            </a:r>
            <a:r>
              <a:rPr lang="ko-KR" altLang="en-US" sz="1000" dirty="0" err="1" smtClean="0"/>
              <a:t>하트수에</a:t>
            </a:r>
            <a:r>
              <a:rPr lang="ko-KR" altLang="en-US" sz="1000" dirty="0" smtClean="0"/>
              <a:t> 따라</a:t>
            </a:r>
            <a:endParaRPr lang="en-US" altLang="ko-KR" sz="1000" dirty="0" smtClean="0"/>
          </a:p>
          <a:p>
            <a:r>
              <a:rPr lang="ko-KR" altLang="en-US" sz="1000" dirty="0" smtClean="0"/>
              <a:t>하트 </a:t>
            </a:r>
            <a:r>
              <a:rPr lang="ko-KR" altLang="en-US" sz="1000" dirty="0" err="1" smtClean="0"/>
              <a:t>이모티콘</a:t>
            </a:r>
            <a:r>
              <a:rPr lang="ko-KR" altLang="en-US" sz="1000" dirty="0" smtClean="0"/>
              <a:t> 크기가 달라요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9</a:t>
            </a:r>
            <a:r>
              <a:rPr lang="ko-KR" altLang="en-US" sz="1000" dirty="0" smtClean="0"/>
              <a:t>개 이하 작은  크기</a:t>
            </a:r>
            <a:endParaRPr lang="en-US" altLang="ko-KR" sz="1000" dirty="0" smtClean="0"/>
          </a:p>
          <a:p>
            <a:r>
              <a:rPr lang="en-US" altLang="ko-KR" sz="1000" dirty="0" smtClean="0"/>
              <a:t>10-19</a:t>
            </a:r>
            <a:r>
              <a:rPr lang="ko-KR" altLang="en-US" sz="1000" dirty="0" smtClean="0"/>
              <a:t>개 중간 크기</a:t>
            </a:r>
            <a:endParaRPr lang="en-US" altLang="ko-KR" sz="1000" dirty="0" smtClean="0"/>
          </a:p>
          <a:p>
            <a:r>
              <a:rPr lang="en-US" altLang="ko-KR" sz="1000" dirty="0" smtClean="0"/>
              <a:t>20-29</a:t>
            </a:r>
            <a:r>
              <a:rPr lang="ko-KR" altLang="en-US" sz="1000" dirty="0" smtClean="0"/>
              <a:t>개 큰 크기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30</a:t>
            </a:r>
            <a:r>
              <a:rPr lang="ko-KR" altLang="en-US" sz="1000" dirty="0" smtClean="0"/>
              <a:t>개 이상 더 크고 영롱한</a:t>
            </a:r>
            <a:endParaRPr lang="en-US" altLang="ko-KR" sz="1000" dirty="0" smtClean="0"/>
          </a:p>
          <a:p>
            <a:r>
              <a:rPr lang="ko-KR" altLang="en-US" sz="1000" dirty="0" smtClean="0"/>
              <a:t>특별 디자인 하트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50</a:t>
            </a:r>
            <a:r>
              <a:rPr lang="ko-KR" altLang="en-US" sz="1000" dirty="0" smtClean="0"/>
              <a:t>개 이상 </a:t>
            </a:r>
            <a:r>
              <a:rPr lang="en-US" altLang="ko-KR" sz="1000" dirty="0" smtClean="0"/>
              <a:t>30</a:t>
            </a:r>
            <a:r>
              <a:rPr lang="ko-KR" altLang="en-US" sz="1000" dirty="0" smtClean="0"/>
              <a:t>개 이상 하트 </a:t>
            </a:r>
            <a:r>
              <a:rPr lang="ko-KR" altLang="en-US" sz="1000" dirty="0" err="1" smtClean="0"/>
              <a:t>두개</a:t>
            </a:r>
            <a:endParaRPr lang="en-US" altLang="ko-KR" sz="1000" dirty="0" smtClean="0"/>
          </a:p>
          <a:p>
            <a:r>
              <a:rPr lang="ko-KR" altLang="en-US" sz="1000" dirty="0" smtClean="0"/>
              <a:t>묶음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100</a:t>
            </a:r>
            <a:r>
              <a:rPr lang="ko-KR" altLang="en-US" sz="1000" dirty="0" smtClean="0"/>
              <a:t>개 이상 하트 유토피아 하트 밭</a:t>
            </a:r>
            <a:endParaRPr lang="en-US" altLang="ko-KR" sz="1000" dirty="0" smtClean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517550" y="3945087"/>
            <a:ext cx="720080" cy="3189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635896" y="393305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신고</a:t>
            </a:r>
            <a:endParaRPr lang="ko-KR" altLang="en-US" sz="14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3523569" y="2884636"/>
            <a:ext cx="720080" cy="3189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641915" y="28726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확인</a:t>
            </a:r>
            <a:endParaRPr lang="ko-KR" altLang="en-US" sz="1400" dirty="0"/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692804" y="332656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 flipV="1">
            <a:off x="692804" y="47667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1935412" y="286335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979410" y="34910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60648"/>
            <a:ext cx="4575854" cy="5954892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4471528" y="365314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499992" y="332656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4499994" y="4941168"/>
            <a:ext cx="1008110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cxnSp>
        <p:nvCxnSpPr>
          <p:cNvPr id="47" name="직선 연결선 46"/>
          <p:cNvCxnSpPr/>
          <p:nvPr/>
        </p:nvCxnSpPr>
        <p:spPr>
          <a:xfrm flipH="1">
            <a:off x="692804" y="332656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 flipV="1">
            <a:off x="692804" y="476672"/>
            <a:ext cx="144016" cy="144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1935412" y="286335"/>
            <a:ext cx="1511866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979410" y="34910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인사말 듣기</a:t>
            </a:r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436096" y="4725144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감사하트 보내기 누르면 발생하는 일은</a:t>
            </a:r>
            <a:endParaRPr lang="en-US" altLang="ko-KR" sz="1000" dirty="0" smtClean="0"/>
          </a:p>
          <a:p>
            <a:r>
              <a:rPr lang="ko-KR" altLang="en-US" sz="1000" dirty="0" smtClean="0"/>
              <a:t>다음 페이지를 봐주세요</a:t>
            </a:r>
            <a:endParaRPr lang="en-US" altLang="ko-KR" sz="1000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5508104" y="3645024"/>
            <a:ext cx="31470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중간에 보내는 감사하트는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신청한사람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받은사람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구분없이</a:t>
            </a:r>
            <a:endParaRPr lang="en-US" altLang="ko-KR" sz="1000" dirty="0" smtClean="0"/>
          </a:p>
          <a:p>
            <a:r>
              <a:rPr lang="ko-KR" altLang="en-US" sz="1000" dirty="0" smtClean="0"/>
              <a:t>둘 다 언제나 자유로이 상대에 보낼 수 있어요</a:t>
            </a:r>
            <a:endParaRPr lang="en-US" altLang="ko-KR" sz="1000" dirty="0" smtClean="0"/>
          </a:p>
          <a:p>
            <a:r>
              <a:rPr lang="ko-KR" altLang="en-US" sz="1000" dirty="0" smtClean="0"/>
              <a:t>이때 보내는 하트는 전부 보내는 사람의 </a:t>
            </a:r>
            <a:r>
              <a:rPr lang="ko-KR" altLang="en-US" sz="1000" dirty="0" err="1" smtClean="0"/>
              <a:t>하트수에서</a:t>
            </a:r>
            <a:endParaRPr lang="en-US" altLang="ko-KR" sz="1000" dirty="0" smtClean="0"/>
          </a:p>
          <a:p>
            <a:r>
              <a:rPr lang="ko-KR" altLang="en-US" sz="1000" dirty="0" smtClean="0"/>
              <a:t>차감되어 상대에게 보내져요</a:t>
            </a:r>
            <a:endParaRPr lang="en-US" altLang="ko-KR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a\Desktop\제목 없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60648"/>
            <a:ext cx="4575854" cy="5954892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4471528" y="365314"/>
            <a:ext cx="77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499992" y="332656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6"/>
          <p:cNvGrpSpPr/>
          <p:nvPr/>
        </p:nvGrpSpPr>
        <p:grpSpPr>
          <a:xfrm>
            <a:off x="1466420" y="2538984"/>
            <a:ext cx="2664296" cy="1519617"/>
            <a:chOff x="1519956" y="3429000"/>
            <a:chExt cx="2664296" cy="179873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547664" y="3429000"/>
              <a:ext cx="2520280" cy="17987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519956" y="3564554"/>
              <a:ext cx="2664296" cy="765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솔직한 대화에 대한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감사 하트를 상대방에게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원하는 만큼 줄 수 있어요</a:t>
              </a:r>
              <a:endParaRPr lang="en-US" altLang="ko-KR" sz="1200" dirty="0" smtClean="0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1547664" y="4312020"/>
              <a:ext cx="2520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35"/>
            <p:cNvSpPr/>
            <p:nvPr/>
          </p:nvSpPr>
          <p:spPr>
            <a:xfrm>
              <a:off x="1728624" y="4529091"/>
              <a:ext cx="720080" cy="5040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11760" y="4567722"/>
              <a:ext cx="158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하트   보내기</a:t>
              </a:r>
              <a:endParaRPr lang="ko-KR" altLang="en-US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161954" y="4515285"/>
              <a:ext cx="720080" cy="5040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07704" y="4437112"/>
              <a:ext cx="437940" cy="437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H="1">
            <a:off x="2483768" y="692696"/>
            <a:ext cx="2880320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36096" y="476672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감사하트 누르면 </a:t>
            </a:r>
            <a:r>
              <a:rPr lang="ko-KR" altLang="en-US" sz="1000" dirty="0" err="1" smtClean="0"/>
              <a:t>이런창이</a:t>
            </a:r>
            <a:endParaRPr lang="en-US" altLang="ko-KR" sz="1000" dirty="0" smtClean="0"/>
          </a:p>
          <a:p>
            <a:r>
              <a:rPr lang="ko-KR" altLang="en-US" sz="1000" dirty="0" smtClean="0"/>
              <a:t>떠서 보낼 수 있어요</a:t>
            </a:r>
            <a:endParaRPr lang="ko-KR" altLang="en-US" sz="1000" dirty="0"/>
          </a:p>
        </p:txBody>
      </p:sp>
      <p:cxnSp>
        <p:nvCxnSpPr>
          <p:cNvPr id="65" name="직선 화살표 연결선 64"/>
          <p:cNvCxnSpPr/>
          <p:nvPr/>
        </p:nvCxnSpPr>
        <p:spPr>
          <a:xfrm flipH="1">
            <a:off x="3275856" y="1484784"/>
            <a:ext cx="2088232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364088" y="1196752"/>
            <a:ext cx="1941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 창을 닫으려면</a:t>
            </a:r>
            <a:endParaRPr lang="en-US" altLang="ko-KR" sz="1000" dirty="0" smtClean="0"/>
          </a:p>
          <a:p>
            <a:r>
              <a:rPr lang="ko-KR" altLang="en-US" sz="1000" dirty="0" smtClean="0"/>
              <a:t>휴대폰 </a:t>
            </a:r>
            <a:r>
              <a:rPr lang="ko-KR" altLang="en-US" sz="1000" dirty="0" err="1" smtClean="0"/>
              <a:t>백버튼으로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닫아야해요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아이폰인</a:t>
            </a:r>
            <a:r>
              <a:rPr lang="ko-KR" altLang="en-US" sz="1000" dirty="0" smtClean="0"/>
              <a:t> 경우는 닫음 버튼을</a:t>
            </a:r>
            <a:endParaRPr lang="en-US" altLang="ko-KR" sz="1000" dirty="0" smtClean="0"/>
          </a:p>
          <a:p>
            <a:r>
              <a:rPr lang="ko-KR" altLang="en-US" sz="1000" dirty="0" smtClean="0"/>
              <a:t>우측 상단에 달아주세요</a:t>
            </a:r>
            <a:endParaRPr lang="ko-KR" altLang="en-US" sz="1000" dirty="0"/>
          </a:p>
        </p:txBody>
      </p:sp>
      <p:cxnSp>
        <p:nvCxnSpPr>
          <p:cNvPr id="73" name="직선 화살표 연결선 72"/>
          <p:cNvCxnSpPr/>
          <p:nvPr/>
        </p:nvCxnSpPr>
        <p:spPr>
          <a:xfrm flipH="1">
            <a:off x="3779912" y="1916832"/>
            <a:ext cx="1584176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82" idx="1"/>
          </p:cNvCxnSpPr>
          <p:nvPr/>
        </p:nvCxnSpPr>
        <p:spPr>
          <a:xfrm flipH="1">
            <a:off x="2195736" y="3169424"/>
            <a:ext cx="3096344" cy="403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292080" y="2276872"/>
            <a:ext cx="267252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여기는 하트 숫자 적으란</a:t>
            </a:r>
            <a:endParaRPr lang="en-US" altLang="ko-KR" sz="1000" dirty="0" smtClean="0"/>
          </a:p>
          <a:p>
            <a:r>
              <a:rPr lang="ko-KR" altLang="en-US" sz="1000" dirty="0" smtClean="0"/>
              <a:t>커서만 </a:t>
            </a:r>
            <a:r>
              <a:rPr lang="ko-KR" altLang="en-US" sz="1000" dirty="0" err="1" smtClean="0"/>
              <a:t>깜빡거리며</a:t>
            </a:r>
            <a:r>
              <a:rPr lang="ko-KR" altLang="en-US" sz="1000" dirty="0" smtClean="0"/>
              <a:t> 있을 뿐</a:t>
            </a:r>
            <a:endParaRPr lang="en-US" altLang="ko-KR" sz="1000" dirty="0" smtClean="0"/>
          </a:p>
          <a:p>
            <a:r>
              <a:rPr lang="ko-KR" altLang="en-US" sz="1000" dirty="0" smtClean="0"/>
              <a:t>기본설정 하트수가</a:t>
            </a:r>
            <a:endParaRPr lang="en-US" altLang="ko-KR" sz="1000" dirty="0" smtClean="0"/>
          </a:p>
          <a:p>
            <a:r>
              <a:rPr lang="ko-KR" altLang="en-US" sz="1000" dirty="0" smtClean="0"/>
              <a:t>적혀져 있지는 않아요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감사하트 보내면 보냈다는 팝업이 뜨기보단</a:t>
            </a:r>
            <a:endParaRPr lang="en-US" altLang="ko-KR" sz="1000" dirty="0" smtClean="0"/>
          </a:p>
          <a:p>
            <a:r>
              <a:rPr lang="ko-KR" altLang="en-US" sz="1000" dirty="0" smtClean="0"/>
              <a:t>보내는 순간에 대화방에 둘 다 </a:t>
            </a:r>
            <a:r>
              <a:rPr lang="ko-KR" altLang="en-US" sz="1000" dirty="0" err="1" smtClean="0"/>
              <a:t>알수있게</a:t>
            </a:r>
            <a:endParaRPr lang="en-US" altLang="ko-KR" sz="1000" dirty="0" smtClean="0"/>
          </a:p>
          <a:p>
            <a:r>
              <a:rPr lang="ko-KR" altLang="en-US" sz="1000" dirty="0" smtClean="0"/>
              <a:t>표시되어요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보낸사람</a:t>
            </a:r>
            <a:r>
              <a:rPr lang="ko-KR" altLang="en-US" sz="1000" dirty="0" smtClean="0"/>
              <a:t> 대화방에는 하트</a:t>
            </a:r>
            <a:r>
              <a:rPr lang="en-US" altLang="ko-KR" sz="1000" dirty="0" smtClean="0"/>
              <a:t>50</a:t>
            </a:r>
            <a:r>
              <a:rPr lang="ko-KR" altLang="en-US" sz="1000" dirty="0" smtClean="0"/>
              <a:t>개 보내셨어요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받은사람</a:t>
            </a:r>
            <a:r>
              <a:rPr lang="ko-KR" altLang="en-US" sz="1000" dirty="0" smtClean="0"/>
              <a:t> 대화방에는 하트</a:t>
            </a:r>
            <a:r>
              <a:rPr lang="en-US" altLang="ko-KR" sz="1000" dirty="0" smtClean="0"/>
              <a:t>50</a:t>
            </a:r>
            <a:r>
              <a:rPr lang="ko-KR" altLang="en-US" sz="1000" dirty="0" smtClean="0"/>
              <a:t>개 받으셨어요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이런식으로요</a:t>
            </a:r>
            <a:endParaRPr lang="en-US" altLang="ko-KR" sz="1000" dirty="0" smtClean="0"/>
          </a:p>
        </p:txBody>
      </p:sp>
      <p:sp>
        <p:nvSpPr>
          <p:cNvPr id="85" name="TextBox 84"/>
          <p:cNvSpPr txBox="1"/>
          <p:nvPr/>
        </p:nvSpPr>
        <p:spPr>
          <a:xfrm>
            <a:off x="5148064" y="4725144"/>
            <a:ext cx="22878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보내려고 적은 하트수가</a:t>
            </a:r>
            <a:endParaRPr lang="en-US" altLang="ko-KR" sz="1000" dirty="0" smtClean="0"/>
          </a:p>
          <a:p>
            <a:r>
              <a:rPr lang="ko-KR" altLang="en-US" sz="1000" dirty="0" smtClean="0"/>
              <a:t>가지고 있는 </a:t>
            </a:r>
            <a:r>
              <a:rPr lang="ko-KR" altLang="en-US" sz="1000" dirty="0" err="1" smtClean="0"/>
              <a:t>하트수보다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많은 경우는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하트가 부족해요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메시지 뜨며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자동으로</a:t>
            </a:r>
            <a:endParaRPr lang="en-US" altLang="ko-KR" sz="1000" dirty="0" smtClean="0"/>
          </a:p>
          <a:p>
            <a:r>
              <a:rPr lang="ko-KR" altLang="en-US" sz="1000" dirty="0" smtClean="0"/>
              <a:t>하트 스토어로 가지게 돼요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9072" y="6076704"/>
            <a:ext cx="590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96236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548788" y="6211484"/>
            <a:ext cx="45758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18592" y="62723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이모</a:t>
            </a:r>
            <a:endParaRPr lang="en-US" altLang="ko-KR" sz="900" dirty="0" smtClean="0"/>
          </a:p>
          <a:p>
            <a:pPr algn="ctr"/>
            <a:r>
              <a:rPr lang="ko-KR" altLang="en-US" sz="900" dirty="0" err="1" smtClean="0"/>
              <a:t>티콘</a:t>
            </a:r>
            <a:endParaRPr lang="en-US" altLang="ko-KR" sz="900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4093772" y="62631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감사</a:t>
            </a:r>
            <a:endParaRPr lang="en-US" altLang="ko-KR" sz="1000" dirty="0" smtClean="0"/>
          </a:p>
          <a:p>
            <a:r>
              <a:rPr lang="ko-KR" altLang="en-US" sz="1000" dirty="0" smtClean="0"/>
              <a:t>하트</a:t>
            </a:r>
            <a:endParaRPr lang="ko-KR" altLang="en-US" sz="10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4610824" y="6209604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618180" y="63389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Users\aa\Desktop\솔커기획\메인디자인\main_01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500" y="836712"/>
            <a:ext cx="4536504" cy="4752528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24" name="하트 23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406600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2087739" y="5484574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095264" y="5456110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46" name="타원 45"/>
          <p:cNvSpPr/>
          <p:nvPr/>
        </p:nvSpPr>
        <p:spPr>
          <a:xfrm>
            <a:off x="3089159" y="5466996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074912" y="543853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N</a:t>
            </a:r>
            <a:endParaRPr lang="ko-KR" altLang="en-US" sz="1600" dirty="0"/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3491880" y="5301208"/>
            <a:ext cx="201622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652120" y="4941168"/>
            <a:ext cx="155844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관리자 페이지에서</a:t>
            </a:r>
            <a:endParaRPr lang="en-US" altLang="ko-KR" sz="1100" dirty="0" smtClean="0"/>
          </a:p>
          <a:p>
            <a:r>
              <a:rPr lang="ko-KR" altLang="en-US" sz="1100" dirty="0" smtClean="0"/>
              <a:t>연애 </a:t>
            </a:r>
            <a:r>
              <a:rPr lang="ko-KR" altLang="en-US" sz="1100" dirty="0" err="1" smtClean="0"/>
              <a:t>콘텐츠</a:t>
            </a:r>
            <a:r>
              <a:rPr lang="ko-KR" altLang="en-US" sz="1100" dirty="0" smtClean="0"/>
              <a:t> 올리면</a:t>
            </a:r>
            <a:endParaRPr lang="en-US" altLang="ko-KR" sz="1100" dirty="0" smtClean="0"/>
          </a:p>
          <a:p>
            <a:r>
              <a:rPr lang="ko-KR" altLang="en-US" sz="1100" dirty="0" smtClean="0"/>
              <a:t>이렇게 </a:t>
            </a:r>
            <a:r>
              <a:rPr lang="en-US" altLang="ko-KR" sz="1100" dirty="0" smtClean="0"/>
              <a:t>New</a:t>
            </a:r>
            <a:r>
              <a:rPr lang="ko-KR" altLang="en-US" sz="1100" dirty="0" smtClean="0"/>
              <a:t>마크 떠요</a:t>
            </a: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cxnSp>
        <p:nvCxnSpPr>
          <p:cNvPr id="48" name="직선 연결선 47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544660" y="3603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솔커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325816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4310736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827584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연결선 49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2" descr="E:\로고없는작가님작품들\류다애\1\[로고X]남자친구와 오래가는 방법\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12776"/>
            <a:ext cx="4608512" cy="4169395"/>
          </a:xfrm>
          <a:prstGeom prst="rect">
            <a:avLst/>
          </a:prstGeom>
          <a:noFill/>
        </p:spPr>
      </p:pic>
      <p:sp>
        <p:nvSpPr>
          <p:cNvPr id="66" name="직사각형 65"/>
          <p:cNvSpPr/>
          <p:nvPr/>
        </p:nvSpPr>
        <p:spPr>
          <a:xfrm>
            <a:off x="539552" y="836712"/>
            <a:ext cx="1440160" cy="576064"/>
          </a:xfrm>
          <a:prstGeom prst="rect">
            <a:avLst/>
          </a:prstGeom>
          <a:solidFill>
            <a:srgbClr val="EA5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24" name="하트 23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406599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2087739" y="5484574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095264" y="5456110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46" name="타원 45"/>
          <p:cNvSpPr/>
          <p:nvPr/>
        </p:nvSpPr>
        <p:spPr>
          <a:xfrm>
            <a:off x="3089159" y="5466996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074912" y="543853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N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cxnSp>
        <p:nvCxnSpPr>
          <p:cNvPr id="51" name="직선 연결선 50"/>
          <p:cNvCxnSpPr/>
          <p:nvPr/>
        </p:nvCxnSpPr>
        <p:spPr>
          <a:xfrm>
            <a:off x="539552" y="1412776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1979712" y="836712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3563888" y="836712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71600" y="9807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만화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627784" y="9807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글</a:t>
            </a: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707904" y="9807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사진과영상</a:t>
            </a:r>
            <a:endParaRPr lang="ko-KR" altLang="en-US" dirty="0"/>
          </a:p>
        </p:txBody>
      </p:sp>
      <p:cxnSp>
        <p:nvCxnSpPr>
          <p:cNvPr id="64" name="직선 화살표 연결선 63"/>
          <p:cNvCxnSpPr/>
          <p:nvPr/>
        </p:nvCxnSpPr>
        <p:spPr>
          <a:xfrm flipH="1" flipV="1">
            <a:off x="1763688" y="1196752"/>
            <a:ext cx="396044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220072" y="1772816"/>
            <a:ext cx="21146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이렇게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가지 카테고리로 있어요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원하는 카테고리 선택하면</a:t>
            </a:r>
            <a:endParaRPr lang="en-US" altLang="ko-KR" sz="1000" dirty="0" smtClean="0"/>
          </a:p>
          <a:p>
            <a:r>
              <a:rPr lang="ko-KR" altLang="en-US" sz="1000" dirty="0" smtClean="0"/>
              <a:t>볼 수 있어요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보는건</a:t>
            </a:r>
            <a:r>
              <a:rPr lang="ko-KR" altLang="en-US" sz="1000" dirty="0" smtClean="0"/>
              <a:t> 좌우 </a:t>
            </a:r>
            <a:r>
              <a:rPr lang="ko-KR" altLang="en-US" sz="1000" dirty="0" err="1" smtClean="0"/>
              <a:t>넘김방식이고요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보여지고 있는 </a:t>
            </a:r>
            <a:r>
              <a:rPr lang="ko-KR" altLang="en-US" sz="1000" dirty="0" err="1" smtClean="0"/>
              <a:t>콘텐츠를</a:t>
            </a:r>
            <a:r>
              <a:rPr lang="ko-KR" altLang="en-US" sz="1000" dirty="0" smtClean="0"/>
              <a:t> 터치하면</a:t>
            </a:r>
            <a:endParaRPr lang="en-US" altLang="ko-KR" sz="1000" dirty="0" smtClean="0"/>
          </a:p>
          <a:p>
            <a:r>
              <a:rPr lang="ko-KR" altLang="en-US" sz="1000" dirty="0" smtClean="0"/>
              <a:t>그 </a:t>
            </a:r>
            <a:r>
              <a:rPr lang="ko-KR" altLang="en-US" sz="1000" dirty="0" err="1" smtClean="0"/>
              <a:t>콘텐츠만</a:t>
            </a:r>
            <a:r>
              <a:rPr lang="ko-KR" altLang="en-US" sz="1000" dirty="0" smtClean="0"/>
              <a:t> 전체화면으로 보이는</a:t>
            </a:r>
            <a:endParaRPr lang="en-US" altLang="ko-KR" sz="1000" dirty="0" smtClean="0"/>
          </a:p>
          <a:p>
            <a:r>
              <a:rPr lang="ko-KR" altLang="en-US" sz="1000" dirty="0" smtClean="0"/>
              <a:t>화면으로 이동해요</a:t>
            </a:r>
            <a:endParaRPr lang="en-US" altLang="ko-KR" sz="1000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5436096" y="3861048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우선 제가 가지고 있는</a:t>
            </a:r>
            <a:endParaRPr lang="en-US" altLang="ko-KR" sz="1000" dirty="0" smtClean="0"/>
          </a:p>
          <a:p>
            <a:r>
              <a:rPr lang="ko-KR" altLang="en-US" sz="1000" dirty="0" smtClean="0"/>
              <a:t>연애 </a:t>
            </a:r>
            <a:r>
              <a:rPr lang="ko-KR" altLang="en-US" sz="1000" dirty="0" err="1" smtClean="0"/>
              <a:t>콘텐츠중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반응좋았던</a:t>
            </a:r>
            <a:r>
              <a:rPr lang="ko-KR" altLang="en-US" sz="1000" dirty="0" smtClean="0"/>
              <a:t> 걸</a:t>
            </a:r>
            <a:endParaRPr lang="en-US" altLang="ko-KR" sz="1000" dirty="0" smtClean="0"/>
          </a:p>
          <a:p>
            <a:r>
              <a:rPr lang="ko-KR" altLang="en-US" sz="1000" dirty="0" smtClean="0"/>
              <a:t>먼저 선별해 올릴 생각이에요</a:t>
            </a:r>
            <a:endParaRPr lang="en-US" altLang="ko-KR" sz="1000" dirty="0" smtClean="0"/>
          </a:p>
        </p:txBody>
      </p:sp>
      <p:sp>
        <p:nvSpPr>
          <p:cNvPr id="37" name="타원 36"/>
          <p:cNvSpPr/>
          <p:nvPr/>
        </p:nvSpPr>
        <p:spPr>
          <a:xfrm>
            <a:off x="1633919" y="721160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619672" y="692696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N</a:t>
            </a:r>
            <a:endParaRPr lang="ko-KR" altLang="en-US" sz="1600" dirty="0"/>
          </a:p>
        </p:txBody>
      </p:sp>
      <p:sp>
        <p:nvSpPr>
          <p:cNvPr id="39" name="타원 38"/>
          <p:cNvSpPr/>
          <p:nvPr/>
        </p:nvSpPr>
        <p:spPr>
          <a:xfrm>
            <a:off x="3146087" y="721160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131840" y="692696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N</a:t>
            </a:r>
            <a:endParaRPr lang="ko-KR" altLang="en-US" sz="1600" dirty="0"/>
          </a:p>
        </p:txBody>
      </p:sp>
      <p:cxnSp>
        <p:nvCxnSpPr>
          <p:cNvPr id="43" name="직선 화살표 연결선 42"/>
          <p:cNvCxnSpPr>
            <a:endCxn id="37" idx="6"/>
          </p:cNvCxnSpPr>
          <p:nvPr/>
        </p:nvCxnSpPr>
        <p:spPr>
          <a:xfrm flipH="1" flipV="1">
            <a:off x="1923693" y="866047"/>
            <a:ext cx="3944451" cy="402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40" idx="3"/>
          </p:cNvCxnSpPr>
          <p:nvPr/>
        </p:nvCxnSpPr>
        <p:spPr>
          <a:xfrm flipH="1" flipV="1">
            <a:off x="3491880" y="861973"/>
            <a:ext cx="2376264" cy="406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4128" y="980728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어느 카테고리에 새로</a:t>
            </a:r>
            <a:endParaRPr lang="en-US" altLang="ko-KR" sz="1000" dirty="0" smtClean="0"/>
          </a:p>
          <a:p>
            <a:r>
              <a:rPr lang="ko-KR" altLang="en-US" sz="1000" dirty="0" smtClean="0"/>
              <a:t>올라왔는지도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볼 수 있어요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2267744" y="4046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연애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콘텐츠</a:t>
            </a:r>
            <a:endParaRPr lang="ko-KR" alt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4325816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4310736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27584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graphicFrame>
        <p:nvGraphicFramePr>
          <p:cNvPr id="41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06563"/>
              </p:ext>
            </p:extLst>
          </p:nvPr>
        </p:nvGraphicFramePr>
        <p:xfrm>
          <a:off x="7668344" y="105870"/>
          <a:ext cx="1314450" cy="919266"/>
        </p:xfrm>
        <a:graphic>
          <a:graphicData uri="http://schemas.openxmlformats.org/drawingml/2006/table">
            <a:tbl>
              <a:tblPr/>
              <a:tblGrid>
                <a:gridCol w="1314450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(16/06/13.)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리스트 형식을 상하스크롤로 확인 하기에 전체화면에서도 동일하게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스와이프가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아닌 스크롤 형식으로 확인 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87624" y="1268760"/>
            <a:ext cx="720080" cy="720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701732" y="1149931"/>
            <a:ext cx="277979" cy="2779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29099" y="111531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1979712" y="548680"/>
            <a:ext cx="556197" cy="611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55776" y="-27384"/>
            <a:ext cx="4105611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홈화면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솔커앱</a:t>
            </a:r>
            <a:r>
              <a:rPr lang="ko-KR" altLang="en-US" sz="1200" dirty="0" smtClean="0"/>
              <a:t> 아이콘위로</a:t>
            </a:r>
            <a:endParaRPr lang="en-US" altLang="ko-KR" sz="1200" dirty="0" smtClean="0"/>
          </a:p>
          <a:p>
            <a:r>
              <a:rPr lang="ko-KR" altLang="en-US" sz="1200" dirty="0" smtClean="0"/>
              <a:t>새로 변화가 일어난</a:t>
            </a:r>
            <a:endParaRPr lang="en-US" altLang="ko-KR" sz="1200" dirty="0" smtClean="0"/>
          </a:p>
          <a:p>
            <a:r>
              <a:rPr lang="ko-KR" altLang="en-US" sz="1200" dirty="0" smtClean="0"/>
              <a:t>숫자가 표시되는데요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위의 숫자는 다음과 같은 경우의 수만 더해져서 표시돼요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본인에게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신청을 한 사람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본인이 이성에게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신청을 했는데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     </a:t>
            </a:r>
            <a:r>
              <a:rPr lang="ko-KR" altLang="en-US" sz="1200" dirty="0" smtClean="0"/>
              <a:t>그 이성이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신청을 받은 수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3.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중인데 상대에게 새로 온 메시지 수</a:t>
            </a:r>
            <a:endParaRPr lang="en-US" altLang="ko-KR" sz="1200" dirty="0" smtClean="0"/>
          </a:p>
          <a:p>
            <a:pPr marL="342900" indent="-342900"/>
            <a:endParaRPr lang="en-US" altLang="ko-KR" sz="1200" dirty="0" smtClean="0"/>
          </a:p>
          <a:p>
            <a:pPr marL="342900" indent="-342900"/>
            <a:r>
              <a:rPr lang="ko-KR" altLang="en-US" sz="1200" dirty="0" smtClean="0"/>
              <a:t>이렇게 </a:t>
            </a:r>
            <a:r>
              <a:rPr lang="en-US" altLang="ko-KR" sz="1200" dirty="0" smtClean="0"/>
              <a:t>1+2+3</a:t>
            </a:r>
            <a:r>
              <a:rPr lang="ko-KR" altLang="en-US" sz="1200" dirty="0" smtClean="0"/>
              <a:t>번을 더한 총수가 표시됨</a:t>
            </a:r>
            <a:endParaRPr lang="en-US" altLang="ko-KR" sz="1200" dirty="0" smtClean="0"/>
          </a:p>
          <a:p>
            <a:pPr marL="342900" indent="-342900"/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Ex) </a:t>
            </a:r>
            <a:r>
              <a:rPr lang="ko-KR" altLang="en-US" sz="1200" dirty="0" smtClean="0"/>
              <a:t>나에게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 이성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명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     </a:t>
            </a:r>
            <a:r>
              <a:rPr lang="ko-KR" altLang="en-US" sz="1200" dirty="0" smtClean="0"/>
              <a:t>내가 이성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명에게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신청했는데 받아준 이성이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     3</a:t>
            </a:r>
            <a:r>
              <a:rPr lang="ko-KR" altLang="en-US" sz="1200" dirty="0" smtClean="0"/>
              <a:t>명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    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대화중인 이성이 </a:t>
            </a:r>
            <a:r>
              <a:rPr lang="en-US" altLang="ko-KR" sz="1200" dirty="0" smtClean="0"/>
              <a:t>7</a:t>
            </a:r>
            <a:r>
              <a:rPr lang="ko-KR" altLang="en-US" sz="1200" dirty="0" err="1" smtClean="0"/>
              <a:t>명있는데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그중에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     4</a:t>
            </a:r>
            <a:r>
              <a:rPr lang="ko-KR" altLang="en-US" sz="1200" dirty="0" smtClean="0"/>
              <a:t>명이 새로 톡을 보내왔을 때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    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위로 표시되는 수가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명이 돼요</a:t>
            </a:r>
            <a:endParaRPr lang="en-US" altLang="ko-KR" sz="1200" dirty="0" smtClean="0"/>
          </a:p>
          <a:p>
            <a:pPr marL="342900" indent="-342900"/>
            <a:endParaRPr lang="en-US" altLang="ko-KR" sz="1200" dirty="0" smtClean="0"/>
          </a:p>
          <a:p>
            <a:pPr marL="342900" indent="-342900"/>
            <a:r>
              <a:rPr lang="ko-KR" altLang="en-US" sz="1200" dirty="0" smtClean="0"/>
              <a:t>물론 위의 상황은 실시간으로 이루어지기 때문에</a:t>
            </a:r>
            <a:endParaRPr lang="en-US" altLang="ko-KR" sz="1200" dirty="0" smtClean="0"/>
          </a:p>
          <a:p>
            <a:pPr marL="342900" indent="-342900"/>
            <a:r>
              <a:rPr lang="ko-KR" altLang="en-US" sz="1200" dirty="0" smtClean="0"/>
              <a:t>올라가는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숫자도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실시간으로 올라가야 해요</a:t>
            </a:r>
            <a:endParaRPr lang="en-US" altLang="ko-KR" sz="1200" dirty="0" smtClean="0"/>
          </a:p>
          <a:p>
            <a:pPr marL="342900" indent="-342900"/>
            <a:endParaRPr lang="en-US" altLang="ko-KR" sz="1200" dirty="0" smtClean="0"/>
          </a:p>
          <a:p>
            <a:pPr marL="342900" indent="-342900"/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3</a:t>
            </a:r>
            <a:r>
              <a:rPr lang="ko-KR" altLang="en-US" sz="1200" dirty="0" smtClean="0"/>
              <a:t>번 상황에서 </a:t>
            </a:r>
            <a:r>
              <a:rPr lang="ko-KR" altLang="en-US" sz="1200" dirty="0" err="1" smtClean="0"/>
              <a:t>한명이</a:t>
            </a:r>
            <a:r>
              <a:rPr lang="ko-KR" altLang="en-US" sz="1200" dirty="0" smtClean="0"/>
              <a:t> 여러 개의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메시지를 보내도</a:t>
            </a:r>
            <a:endParaRPr lang="en-US" altLang="ko-KR" sz="1200" dirty="0" smtClean="0"/>
          </a:p>
          <a:p>
            <a:pPr marL="342900" indent="-342900"/>
            <a:r>
              <a:rPr lang="ko-KR" altLang="en-US" sz="1200" dirty="0" smtClean="0"/>
              <a:t>숫자는 하나만 올라가요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Ex)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중인  </a:t>
            </a:r>
            <a:r>
              <a:rPr lang="en-US" altLang="ko-KR" sz="1200" dirty="0" err="1" smtClean="0"/>
              <a:t>a,b,c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세명중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a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새 메시지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보냈고 </a:t>
            </a:r>
            <a:r>
              <a:rPr lang="en-US" altLang="ko-KR" sz="1200" dirty="0" smtClean="0"/>
              <a:t>b</a:t>
            </a:r>
            <a:r>
              <a:rPr lang="ko-KR" altLang="en-US" sz="1200" dirty="0" smtClean="0"/>
              <a:t>는 새로 보낸거 없고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c</a:t>
            </a:r>
            <a:r>
              <a:rPr lang="ko-KR" altLang="en-US" sz="1200" dirty="0" smtClean="0"/>
              <a:t>는 새 메시지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 보냈을 때</a:t>
            </a:r>
            <a:endParaRPr lang="en-US" altLang="ko-KR" sz="1200" dirty="0" smtClean="0"/>
          </a:p>
          <a:p>
            <a:pPr marL="342900" indent="-342900"/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새메시지</a:t>
            </a:r>
            <a:r>
              <a:rPr lang="ko-KR" altLang="en-US" sz="1200" dirty="0" smtClean="0"/>
              <a:t> 총 수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개를 </a:t>
            </a:r>
            <a:r>
              <a:rPr lang="ko-KR" altLang="en-US" sz="1200" dirty="0" err="1" smtClean="0"/>
              <a:t>더하는게</a:t>
            </a:r>
            <a:r>
              <a:rPr lang="ko-KR" altLang="en-US" sz="1200" dirty="0" smtClean="0"/>
              <a:t> 아닌</a:t>
            </a:r>
            <a:endParaRPr lang="en-US" altLang="ko-KR" sz="1200" dirty="0" smtClean="0"/>
          </a:p>
          <a:p>
            <a:pPr marL="342900" indent="-342900"/>
            <a:r>
              <a:rPr lang="ko-KR" altLang="en-US" sz="1200" dirty="0" smtClean="0"/>
              <a:t>새로 보낸 사람 </a:t>
            </a:r>
            <a:r>
              <a:rPr lang="en-US" altLang="ko-KR" sz="1200" dirty="0" err="1" smtClean="0"/>
              <a:t>a,c</a:t>
            </a:r>
            <a:r>
              <a:rPr lang="ko-KR" altLang="en-US" sz="1200" dirty="0" smtClean="0"/>
              <a:t>만 더해서 숫자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가 올라가는 거에요</a:t>
            </a:r>
            <a:endParaRPr lang="en-US" altLang="ko-KR" sz="1200" dirty="0" smtClean="0"/>
          </a:p>
          <a:p>
            <a:pPr marL="342900" indent="-342900"/>
            <a:r>
              <a:rPr lang="ko-KR" altLang="en-US" sz="1200" dirty="0" smtClean="0"/>
              <a:t>물론 새로 </a:t>
            </a:r>
            <a:r>
              <a:rPr lang="ko-KR" altLang="en-US" sz="1200" dirty="0" err="1" smtClean="0"/>
              <a:t>보낸사람</a:t>
            </a:r>
            <a:r>
              <a:rPr lang="ko-KR" altLang="en-US" sz="1200" dirty="0" smtClean="0"/>
              <a:t> 숫자는 실시간으로 올라가요</a:t>
            </a:r>
            <a:endParaRPr lang="en-US" altLang="ko-KR" sz="1200" dirty="0" smtClean="0"/>
          </a:p>
          <a:p>
            <a:pPr marL="342900" indent="-342900"/>
            <a:endParaRPr lang="en-US" altLang="ko-KR" sz="1200" dirty="0" smtClean="0"/>
          </a:p>
          <a:p>
            <a:pPr marL="342900" indent="-342900"/>
            <a:r>
              <a:rPr lang="ko-KR" altLang="en-US" sz="1200" dirty="0" smtClean="0"/>
              <a:t>개인별 새로 보낸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수는</a:t>
            </a:r>
            <a:endParaRPr lang="en-US" altLang="ko-KR" sz="1200" dirty="0" smtClean="0"/>
          </a:p>
          <a:p>
            <a:pPr marL="342900" indent="-342900"/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목록에서 이미 확인할 수 있어요</a:t>
            </a:r>
            <a:endParaRPr lang="en-US" altLang="ko-KR" sz="1200" dirty="0" smtClean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24" name="하트 23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406600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환경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설정</a:t>
            </a:r>
            <a:endParaRPr lang="ko-KR" altLang="en-US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pic>
        <p:nvPicPr>
          <p:cNvPr id="1026" name="Picture 2" descr="C:\Users\aa\Desktop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08721"/>
            <a:ext cx="4176464" cy="3744415"/>
          </a:xfrm>
          <a:prstGeom prst="rect">
            <a:avLst/>
          </a:prstGeom>
          <a:noFill/>
        </p:spPr>
      </p:pic>
      <p:cxnSp>
        <p:nvCxnSpPr>
          <p:cNvPr id="26" name="직선 화살표 연결선 25"/>
          <p:cNvCxnSpPr/>
          <p:nvPr/>
        </p:nvCxnSpPr>
        <p:spPr>
          <a:xfrm flipH="1" flipV="1">
            <a:off x="3635896" y="1124746"/>
            <a:ext cx="1800200" cy="72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331640" y="1556792"/>
            <a:ext cx="396044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64088" y="1772816"/>
            <a:ext cx="16946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체크박스 없이</a:t>
            </a:r>
            <a:endParaRPr lang="en-US" altLang="ko-KR" sz="1100" dirty="0" smtClean="0"/>
          </a:p>
          <a:p>
            <a:r>
              <a:rPr lang="ko-KR" altLang="en-US" sz="1100" dirty="0" smtClean="0"/>
              <a:t>구입하려는 하트 누르면</a:t>
            </a:r>
            <a:endParaRPr lang="en-US" altLang="ko-KR" sz="1100" dirty="0" smtClean="0"/>
          </a:p>
          <a:p>
            <a:r>
              <a:rPr lang="ko-KR" altLang="en-US" sz="1100" dirty="0" smtClean="0"/>
              <a:t>바로 구매돼요</a:t>
            </a:r>
            <a:endParaRPr lang="en-US" altLang="ko-KR" sz="11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099024" y="474173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무통장 입금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63960" y="4741736"/>
            <a:ext cx="1440160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1691680" y="620688"/>
            <a:ext cx="3744416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4088" y="764704"/>
            <a:ext cx="2544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여기서 언제든 본인 </a:t>
            </a:r>
            <a:r>
              <a:rPr lang="ko-KR" altLang="en-US" sz="1000" dirty="0" err="1" smtClean="0"/>
              <a:t>하트수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확인가능해서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이건 빼주세요</a:t>
            </a:r>
            <a:endParaRPr lang="en-US" altLang="ko-KR" sz="1000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3419872" y="47251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페이코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3131840" y="4725144"/>
            <a:ext cx="1440160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00904" y="51756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카카오페이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065840" y="5175664"/>
            <a:ext cx="1440160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16041" y="51737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엠페이</a:t>
            </a:r>
            <a:endParaRPr lang="ko-KR" altLang="en-US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131840" y="5173784"/>
            <a:ext cx="1440160" cy="3600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325816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10736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27584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2456060" y="460080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60" name="하트 59"/>
          <p:cNvSpPr/>
          <p:nvPr/>
        </p:nvSpPr>
        <p:spPr>
          <a:xfrm>
            <a:off x="2693860" y="376349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93694"/>
              </p:ext>
            </p:extLst>
          </p:nvPr>
        </p:nvGraphicFramePr>
        <p:xfrm>
          <a:off x="7596336" y="116632"/>
          <a:ext cx="1314450" cy="431800"/>
        </p:xfrm>
        <a:graphic>
          <a:graphicData uri="http://schemas.openxmlformats.org/drawingml/2006/table">
            <a:tbl>
              <a:tblPr/>
              <a:tblGrid>
                <a:gridCol w="1314450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(16/06/13)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페이류방식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제거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9592" y="40466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무통장 입금 안내</a:t>
            </a:r>
            <a:endParaRPr lang="ko-KR" altLang="en-US" dirty="0"/>
          </a:p>
        </p:txBody>
      </p:sp>
      <p:pic>
        <p:nvPicPr>
          <p:cNvPr id="2051" name="Picture 3" descr="C:\Users\aa\Desktop\제목 없음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844824"/>
            <a:ext cx="3438525" cy="3971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99592" y="764704"/>
            <a:ext cx="3199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구매하시려는 하트를 선택 후</a:t>
            </a:r>
            <a:endParaRPr lang="en-US" altLang="ko-KR" dirty="0" smtClean="0"/>
          </a:p>
          <a:p>
            <a:r>
              <a:rPr lang="ko-KR" altLang="en-US" dirty="0" smtClean="0"/>
              <a:t>아래 계좌로 입금해 주세요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바로바로</a:t>
            </a:r>
            <a:r>
              <a:rPr lang="ko-KR" altLang="en-US" dirty="0" smtClean="0"/>
              <a:t> 하트 넣어드려요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5949280"/>
            <a:ext cx="398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계좌 정보</a:t>
            </a:r>
            <a:endParaRPr lang="en-US" altLang="ko-KR" dirty="0" smtClean="0"/>
          </a:p>
          <a:p>
            <a:r>
              <a:rPr lang="ko-KR" altLang="en-US" dirty="0" smtClean="0"/>
              <a:t>국민은행 </a:t>
            </a:r>
            <a:r>
              <a:rPr lang="en-US" altLang="ko-KR" dirty="0" smtClean="0"/>
              <a:t>070101 04 093259  </a:t>
            </a:r>
            <a:r>
              <a:rPr lang="ko-KR" altLang="en-US" dirty="0" smtClean="0"/>
              <a:t>㈜</a:t>
            </a:r>
            <a:r>
              <a:rPr lang="ko-KR" altLang="en-US" dirty="0" err="1" smtClean="0"/>
              <a:t>투썸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71600" y="692696"/>
            <a:ext cx="29690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입금자</a:t>
            </a:r>
            <a:r>
              <a:rPr lang="ko-KR" altLang="en-US" dirty="0" smtClean="0"/>
              <a:t> 정보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입금자</a:t>
            </a:r>
            <a:r>
              <a:rPr lang="ko-KR" altLang="en-US" dirty="0" smtClean="0"/>
              <a:t> 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가입시</a:t>
            </a:r>
            <a:r>
              <a:rPr lang="ko-KR" altLang="en-US" dirty="0" smtClean="0"/>
              <a:t> 사용한 휴대폰 번호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솔커</a:t>
            </a:r>
            <a:r>
              <a:rPr lang="ko-KR" altLang="en-US" dirty="0" smtClean="0"/>
              <a:t> 아이디</a:t>
            </a:r>
            <a:endParaRPr lang="en-US" altLang="ko-KR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835696" y="3140968"/>
            <a:ext cx="1872208" cy="5760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18118" y="323474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제출 후 </a:t>
            </a:r>
            <a:r>
              <a:rPr lang="ko-KR" altLang="en-US" dirty="0" err="1" smtClean="0"/>
              <a:t>하트받기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411760" y="1412776"/>
            <a:ext cx="324036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995936" y="1988840"/>
            <a:ext cx="1656184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2555776" y="1988840"/>
            <a:ext cx="302433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68144" y="1628800"/>
            <a:ext cx="2287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이렇게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가지 항목을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적으면</a:t>
            </a:r>
            <a:endParaRPr lang="en-US" altLang="ko-KR" sz="1000" dirty="0" smtClean="0"/>
          </a:p>
          <a:p>
            <a:r>
              <a:rPr lang="ko-KR" altLang="en-US" sz="1000" dirty="0" smtClean="0"/>
              <a:t>관리자페이지에 이 내용이 뜨고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관리자페이지 부분 참조해 주세요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그럼 관리자가 돈이 들어왔나</a:t>
            </a:r>
            <a:endParaRPr lang="en-US" altLang="ko-KR" sz="1000" dirty="0" smtClean="0"/>
          </a:p>
          <a:p>
            <a:r>
              <a:rPr lang="ko-KR" altLang="en-US" sz="1000" dirty="0" smtClean="0"/>
              <a:t>확인 후 하트를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넣어주는 방식이에요</a:t>
            </a:r>
            <a:endParaRPr lang="en-US" altLang="ko-KR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4423790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408710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384052" y="3861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솔커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4708491" y="195332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716016" y="166868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stCxn id="40" idx="1"/>
            <a:endCxn id="37" idx="2"/>
          </p:cNvCxnSpPr>
          <p:nvPr/>
        </p:nvCxnSpPr>
        <p:spPr>
          <a:xfrm flipH="1">
            <a:off x="4896036" y="460703"/>
            <a:ext cx="519058" cy="44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15094" y="260648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알림마크위에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새메세지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숫자 표시가 떠 있어</a:t>
            </a:r>
            <a:endParaRPr lang="en-US" altLang="ko-KR" sz="1000" dirty="0" smtClean="0"/>
          </a:p>
          <a:p>
            <a:r>
              <a:rPr lang="ko-KR" altLang="en-US" sz="1000" dirty="0" smtClean="0"/>
              <a:t>터치하면</a:t>
            </a:r>
            <a:endParaRPr lang="en-US" altLang="ko-KR" sz="1000" dirty="0" smtClean="0"/>
          </a:p>
        </p:txBody>
      </p:sp>
      <p:cxnSp>
        <p:nvCxnSpPr>
          <p:cNvPr id="46" name="직선 연결선 45"/>
          <p:cNvCxnSpPr/>
          <p:nvPr/>
        </p:nvCxnSpPr>
        <p:spPr>
          <a:xfrm>
            <a:off x="539552" y="227687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39552" y="299695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539552" y="37890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99592" y="105273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내게 </a:t>
            </a:r>
            <a:r>
              <a:rPr lang="ko-KR" altLang="en-US" dirty="0" err="1" smtClean="0"/>
              <a:t>솔커톡</a:t>
            </a:r>
            <a:r>
              <a:rPr lang="ko-KR" altLang="en-US" dirty="0" smtClean="0"/>
              <a:t> 신청한 사람</a:t>
            </a:r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3556363" y="937184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563888" y="908720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938942" y="24928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 사항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971600" y="32849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이벤트</a:t>
            </a:r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1756163" y="3169432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763688" y="3140968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5436096" y="836712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신청인 </a:t>
            </a:r>
            <a:r>
              <a:rPr lang="en-US" altLang="ko-KR" sz="1000" dirty="0" smtClean="0"/>
              <a:t>2 </a:t>
            </a:r>
            <a:r>
              <a:rPr lang="ko-KR" altLang="en-US" sz="1000" dirty="0" smtClean="0"/>
              <a:t>이벤트 </a:t>
            </a:r>
            <a:r>
              <a:rPr lang="en-US" altLang="ko-KR" sz="1000" dirty="0" smtClean="0"/>
              <a:t>1 </a:t>
            </a:r>
            <a:r>
              <a:rPr lang="ko-KR" altLang="en-US" sz="1000" dirty="0" smtClean="0"/>
              <a:t>더해서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알림마크</a:t>
            </a:r>
            <a:r>
              <a:rPr lang="ko-KR" altLang="en-US" sz="1000" dirty="0" smtClean="0"/>
              <a:t> 위에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인 뜬 상황</a:t>
            </a:r>
            <a:endParaRPr lang="en-US" altLang="ko-KR" sz="1000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5292080" y="3789040"/>
            <a:ext cx="358303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공지사항과 이벤트도</a:t>
            </a:r>
            <a:endParaRPr lang="en-US" altLang="ko-KR" sz="1000" dirty="0" smtClean="0"/>
          </a:p>
          <a:p>
            <a:r>
              <a:rPr lang="ko-KR" altLang="en-US" sz="1000" dirty="0" smtClean="0"/>
              <a:t>각각의 창으로 넘어가지게 되는데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관리자페이지에서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공지글과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이벤트글을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올릴때</a:t>
            </a:r>
            <a:endParaRPr lang="en-US" altLang="ko-KR" sz="1000" dirty="0" smtClean="0"/>
          </a:p>
          <a:p>
            <a:r>
              <a:rPr lang="ko-KR" altLang="en-US" sz="1000" dirty="0" smtClean="0"/>
              <a:t>남자만 볼 수 있게</a:t>
            </a:r>
            <a:endParaRPr lang="en-US" altLang="ko-KR" sz="1000" dirty="0" smtClean="0"/>
          </a:p>
          <a:p>
            <a:r>
              <a:rPr lang="ko-KR" altLang="en-US" sz="1000" dirty="0" smtClean="0"/>
              <a:t>여자만 볼 수 있게</a:t>
            </a:r>
            <a:endParaRPr lang="en-US" altLang="ko-KR" sz="1000" dirty="0" smtClean="0"/>
          </a:p>
          <a:p>
            <a:r>
              <a:rPr lang="ko-KR" altLang="en-US" sz="1000" dirty="0" smtClean="0"/>
              <a:t>전부 볼 수 있게 설정하면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앱에서</a:t>
            </a:r>
            <a:r>
              <a:rPr lang="ko-KR" altLang="en-US" sz="1000" dirty="0" smtClean="0"/>
              <a:t> 전부 볼 수 있게 설정한 글은</a:t>
            </a:r>
            <a:endParaRPr lang="en-US" altLang="ko-KR" sz="1000" dirty="0" smtClean="0"/>
          </a:p>
          <a:p>
            <a:r>
              <a:rPr lang="ko-KR" altLang="en-US" sz="1000" dirty="0" smtClean="0"/>
              <a:t>남녀 </a:t>
            </a:r>
            <a:r>
              <a:rPr lang="ko-KR" altLang="en-US" sz="1000" dirty="0" err="1" smtClean="0"/>
              <a:t>구별없이</a:t>
            </a:r>
            <a:r>
              <a:rPr lang="ko-KR" altLang="en-US" sz="1000" dirty="0" smtClean="0"/>
              <a:t> 다 볼 수 있는 </a:t>
            </a:r>
            <a:r>
              <a:rPr lang="ko-KR" altLang="en-US" sz="1000" dirty="0" err="1" smtClean="0"/>
              <a:t>공지글과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이벤트글이지만</a:t>
            </a:r>
            <a:endParaRPr lang="en-US" altLang="ko-KR" sz="1000" dirty="0" smtClean="0"/>
          </a:p>
          <a:p>
            <a:r>
              <a:rPr lang="ko-KR" altLang="en-US" sz="1000" dirty="0" smtClean="0"/>
              <a:t>남자만 볼 수 있게 설정한 글은 남자만 볼 수 있는 글이고</a:t>
            </a:r>
            <a:endParaRPr lang="en-US" altLang="ko-KR" sz="1000" dirty="0" smtClean="0"/>
          </a:p>
          <a:p>
            <a:r>
              <a:rPr lang="ko-KR" altLang="en-US" sz="1000" dirty="0" smtClean="0"/>
              <a:t>여자만 볼 수 있게 설정한 글은 여자만 볼 수 있는 글이에요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관리자페이지에서 </a:t>
            </a:r>
            <a:r>
              <a:rPr lang="ko-KR" altLang="en-US" sz="1000" dirty="0" err="1" smtClean="0"/>
              <a:t>전체푸시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쏠때도</a:t>
            </a:r>
            <a:endParaRPr lang="en-US" altLang="ko-KR" sz="1000" dirty="0" smtClean="0"/>
          </a:p>
          <a:p>
            <a:r>
              <a:rPr lang="ko-KR" altLang="en-US" sz="1000" dirty="0" smtClean="0"/>
              <a:t>남자에게만 여자에게만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전체에게</a:t>
            </a:r>
            <a:endParaRPr lang="en-US" altLang="ko-KR" sz="1000" dirty="0" smtClean="0"/>
          </a:p>
          <a:p>
            <a:r>
              <a:rPr lang="ko-KR" altLang="en-US" sz="1000" dirty="0" smtClean="0"/>
              <a:t>이렇게 설정해서 쏠 수 있어요</a:t>
            </a:r>
            <a:r>
              <a:rPr lang="en-US" altLang="ko-KR" sz="1000" dirty="0" smtClean="0"/>
              <a:t>)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4572000" y="1052736"/>
            <a:ext cx="288032" cy="288032"/>
            <a:chOff x="1691680" y="3861048"/>
            <a:chExt cx="288032" cy="288032"/>
          </a:xfrm>
        </p:grpSpPr>
        <p:cxnSp>
          <p:nvCxnSpPr>
            <p:cNvPr id="73" name="직선 연결선 72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4596270" y="2510474"/>
            <a:ext cx="288032" cy="288032"/>
            <a:chOff x="1691680" y="3861048"/>
            <a:chExt cx="288032" cy="288032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/>
          <p:cNvGrpSpPr/>
          <p:nvPr/>
        </p:nvGrpSpPr>
        <p:grpSpPr>
          <a:xfrm>
            <a:off x="4572000" y="3284984"/>
            <a:ext cx="288032" cy="288032"/>
            <a:chOff x="1691680" y="3861048"/>
            <a:chExt cx="288032" cy="288032"/>
          </a:xfrm>
        </p:grpSpPr>
        <p:cxnSp>
          <p:nvCxnSpPr>
            <p:cNvPr id="83" name="직선 연결선 82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연결선 37"/>
          <p:cNvCxnSpPr/>
          <p:nvPr/>
        </p:nvCxnSpPr>
        <p:spPr>
          <a:xfrm>
            <a:off x="539552" y="4581128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81027" y="40770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하트 환전</a:t>
            </a:r>
            <a:endParaRPr lang="ko-KR" altLang="en-US"/>
          </a:p>
        </p:txBody>
      </p:sp>
      <p:grpSp>
        <p:nvGrpSpPr>
          <p:cNvPr id="42" name="그룹 81"/>
          <p:cNvGrpSpPr/>
          <p:nvPr/>
        </p:nvGrpSpPr>
        <p:grpSpPr>
          <a:xfrm>
            <a:off x="4587446" y="4077072"/>
            <a:ext cx="288032" cy="288032"/>
            <a:chOff x="1691680" y="3861048"/>
            <a:chExt cx="288032" cy="288032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 44"/>
          <p:cNvCxnSpPr/>
          <p:nvPr/>
        </p:nvCxnSpPr>
        <p:spPr>
          <a:xfrm>
            <a:off x="539552" y="155679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09019" y="177281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내가 </a:t>
            </a:r>
            <a:r>
              <a:rPr lang="ko-KR" altLang="en-US" dirty="0" err="1" smtClean="0"/>
              <a:t>솔커톡</a:t>
            </a:r>
            <a:r>
              <a:rPr lang="ko-KR" altLang="en-US" dirty="0" smtClean="0"/>
              <a:t> 신청한 사람</a:t>
            </a:r>
            <a:endParaRPr lang="ko-KR" altLang="en-US" dirty="0"/>
          </a:p>
        </p:txBody>
      </p:sp>
      <p:grpSp>
        <p:nvGrpSpPr>
          <p:cNvPr id="48" name="그룹 47"/>
          <p:cNvGrpSpPr/>
          <p:nvPr/>
        </p:nvGrpSpPr>
        <p:grpSpPr>
          <a:xfrm>
            <a:off x="4590854" y="1772816"/>
            <a:ext cx="288032" cy="288032"/>
            <a:chOff x="1691680" y="3861048"/>
            <a:chExt cx="288032" cy="288032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직선 화살표 연결선 55"/>
          <p:cNvCxnSpPr/>
          <p:nvPr/>
        </p:nvCxnSpPr>
        <p:spPr>
          <a:xfrm flipH="1" flipV="1">
            <a:off x="4283968" y="2060848"/>
            <a:ext cx="1080120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36096" y="2132856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내가 </a:t>
            </a:r>
            <a:r>
              <a:rPr lang="ko-KR" altLang="en-US" sz="1000" dirty="0" err="1" smtClean="0"/>
              <a:t>솔썸톡</a:t>
            </a:r>
            <a:r>
              <a:rPr lang="ko-KR" altLang="en-US" sz="1000" dirty="0" smtClean="0"/>
              <a:t> 신청한 사람 </a:t>
            </a:r>
            <a:r>
              <a:rPr lang="ko-KR" altLang="en-US" sz="1000" dirty="0" err="1" smtClean="0"/>
              <a:t>보러가는</a:t>
            </a:r>
            <a:r>
              <a:rPr lang="ko-KR" altLang="en-US" sz="1000" dirty="0" smtClean="0"/>
              <a:t> 거라</a:t>
            </a:r>
            <a:endParaRPr lang="en-US" altLang="ko-KR" sz="1000" dirty="0" smtClean="0"/>
          </a:p>
          <a:p>
            <a:r>
              <a:rPr lang="en-US" altLang="ko-KR" sz="1000" dirty="0" smtClean="0"/>
              <a:t>   </a:t>
            </a:r>
            <a:r>
              <a:rPr lang="ko-KR" altLang="en-US" sz="1000" dirty="0" smtClean="0"/>
              <a:t>이런 마크 나올 일이 없어요</a:t>
            </a:r>
            <a:endParaRPr lang="ko-KR" altLang="en-US" sz="1000" dirty="0"/>
          </a:p>
        </p:txBody>
      </p:sp>
      <p:sp>
        <p:nvSpPr>
          <p:cNvPr id="63" name="타원 62"/>
          <p:cNvSpPr/>
          <p:nvPr/>
        </p:nvSpPr>
        <p:spPr>
          <a:xfrm>
            <a:off x="5356563" y="2377344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364088" y="2348880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755576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11" name="하트 10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9592" y="1052736"/>
            <a:ext cx="151216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3608" y="1196752"/>
            <a:ext cx="115212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31640" y="15567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사진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15616" y="2492896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나이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학교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직업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406599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친구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초대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2267744" y="908720"/>
            <a:ext cx="316835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36096" y="227256"/>
            <a:ext cx="36215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자신에게 </a:t>
            </a:r>
            <a:r>
              <a:rPr lang="ko-KR" altLang="en-US" sz="1000" dirty="0" err="1" smtClean="0"/>
              <a:t>솔커톡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신청 쪽지 </a:t>
            </a:r>
            <a:r>
              <a:rPr lang="ko-KR" altLang="en-US" sz="1000" dirty="0" err="1" smtClean="0"/>
              <a:t>보낸사람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확인 가능해요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최근일수록 상단이에요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당연히 </a:t>
            </a:r>
            <a:r>
              <a:rPr lang="ko-KR" altLang="en-US" sz="1000" dirty="0" err="1" smtClean="0"/>
              <a:t>여러명이면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그 숫자만큼 카드 계속해서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보이고요</a:t>
            </a:r>
            <a:endParaRPr lang="en-US" altLang="ko-KR" sz="1000" dirty="0" smtClean="0"/>
          </a:p>
          <a:p>
            <a:r>
              <a:rPr lang="en-US" altLang="ko-KR" sz="1000" dirty="0" smtClean="0"/>
              <a:t>4</a:t>
            </a:r>
            <a:r>
              <a:rPr lang="ko-KR" altLang="en-US" sz="1000" dirty="0" smtClean="0"/>
              <a:t>명 이상이면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스크롤로 내려서 볼 수 있어요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카드는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일간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안 받거나 거절하면</a:t>
            </a:r>
            <a:endParaRPr lang="en-US" altLang="ko-KR" sz="1000" dirty="0" smtClean="0"/>
          </a:p>
          <a:p>
            <a:r>
              <a:rPr lang="ko-KR" altLang="en-US" sz="1000" dirty="0" smtClean="0"/>
              <a:t>자동으로 사라져요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또는 </a:t>
            </a:r>
            <a:r>
              <a:rPr lang="ko-KR" altLang="en-US" sz="1000" dirty="0" err="1" smtClean="0"/>
              <a:t>솔커톡이</a:t>
            </a:r>
            <a:r>
              <a:rPr lang="ko-KR" altLang="en-US" sz="1000" dirty="0" smtClean="0"/>
              <a:t> 종료되어도</a:t>
            </a:r>
            <a:endParaRPr lang="en-US" altLang="ko-KR" sz="1000" dirty="0" smtClean="0"/>
          </a:p>
          <a:p>
            <a:r>
              <a:rPr lang="ko-KR" altLang="en-US" sz="1000" dirty="0" smtClean="0"/>
              <a:t>사라져요 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중일때는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안사라져요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카드위에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D-3 </a:t>
            </a:r>
            <a:r>
              <a:rPr lang="ko-KR" altLang="en-US" sz="1000" dirty="0" smtClean="0"/>
              <a:t>표시나</a:t>
            </a:r>
            <a:r>
              <a:rPr lang="en-US" altLang="ko-KR" sz="1000" dirty="0" smtClean="0"/>
              <a:t> 3</a:t>
            </a:r>
            <a:r>
              <a:rPr lang="ko-KR" altLang="en-US" sz="1000" dirty="0" err="1" smtClean="0"/>
              <a:t>일후</a:t>
            </a:r>
            <a:r>
              <a:rPr lang="ko-KR" altLang="en-US" sz="1000" dirty="0" smtClean="0"/>
              <a:t> 사라지기는 </a:t>
            </a:r>
            <a:r>
              <a:rPr lang="ko-KR" altLang="en-US" sz="1000" dirty="0" err="1" smtClean="0"/>
              <a:t>남녀차가</a:t>
            </a:r>
            <a:r>
              <a:rPr lang="ko-KR" altLang="en-US" sz="1000" dirty="0" smtClean="0"/>
              <a:t> 있어요</a:t>
            </a:r>
            <a:endParaRPr lang="en-US" altLang="ko-KR" sz="1000" dirty="0" smtClean="0"/>
          </a:p>
          <a:p>
            <a:r>
              <a:rPr lang="ko-KR" altLang="en-US" sz="1000" dirty="0" smtClean="0"/>
              <a:t>그 규칙은 아래와 같아요 </a:t>
            </a:r>
            <a:r>
              <a:rPr lang="en-US" altLang="ko-KR" sz="1000" dirty="0" smtClean="0"/>
              <a:t>(PPT115-119</a:t>
            </a:r>
            <a:r>
              <a:rPr lang="ko-KR" altLang="en-US" sz="1000" dirty="0" smtClean="0"/>
              <a:t>페이지에 보다 자세한</a:t>
            </a:r>
            <a:endParaRPr lang="en-US" altLang="ko-KR" sz="1000" dirty="0" smtClean="0"/>
          </a:p>
          <a:p>
            <a:r>
              <a:rPr lang="ko-KR" altLang="en-US" sz="1000" dirty="0" smtClean="0"/>
              <a:t>정리내용 있어요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987824" y="1052736"/>
            <a:ext cx="151216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131840" y="1196752"/>
            <a:ext cx="115212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419872" y="15567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사진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203848" y="2492896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나이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학교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직업</a:t>
            </a:r>
            <a:endParaRPr lang="ko-KR" altLang="en-US" sz="11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27584" y="980728"/>
            <a:ext cx="376905" cy="36004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77348" y="1013386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D-3</a:t>
            </a:r>
            <a:endParaRPr lang="ko-KR" altLang="en-US" sz="14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894044" y="948070"/>
            <a:ext cx="376905" cy="36004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843808" y="980728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D-1</a:t>
            </a:r>
            <a:endParaRPr lang="ko-KR" altLang="en-US" sz="1400" dirty="0"/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3419872" y="188640"/>
            <a:ext cx="2088232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36096" y="0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남은 날짜 표시</a:t>
            </a:r>
            <a:endParaRPr lang="ko-KR" altLang="en-US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5148064" y="2149019"/>
            <a:ext cx="3999813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</a:t>
            </a:r>
            <a:r>
              <a:rPr lang="ko-KR" altLang="en-US" sz="800" dirty="0" smtClean="0"/>
              <a:t>번 상황</a:t>
            </a:r>
          </a:p>
          <a:p>
            <a:r>
              <a:rPr lang="ko-KR" altLang="en-US" sz="800" dirty="0" smtClean="0"/>
              <a:t>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이 여자</a:t>
            </a:r>
            <a:r>
              <a:rPr lang="en-US" altLang="ko-KR" sz="800" dirty="0" smtClean="0"/>
              <a:t>1 </a:t>
            </a:r>
            <a:r>
              <a:rPr lang="ko-KR" altLang="en-US" sz="800" dirty="0" smtClean="0"/>
              <a:t>여자</a:t>
            </a:r>
            <a:r>
              <a:rPr lang="en-US" altLang="ko-KR" sz="800" dirty="0" smtClean="0"/>
              <a:t>2 </a:t>
            </a:r>
            <a:r>
              <a:rPr lang="ko-KR" altLang="en-US" sz="800" dirty="0" smtClean="0"/>
              <a:t>여자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에게 솔커톡 신청했을 때</a:t>
            </a:r>
            <a:endParaRPr lang="en-US" altLang="ko-KR" sz="800" dirty="0" smtClean="0"/>
          </a:p>
          <a:p>
            <a:r>
              <a:rPr lang="ko-KR" altLang="en-US" sz="800" dirty="0" smtClean="0"/>
              <a:t>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이 내가 솔커톡 신청한 사람 목록을 보면</a:t>
            </a:r>
          </a:p>
          <a:p>
            <a:r>
              <a:rPr lang="ko-KR" altLang="en-US" sz="800" dirty="0" smtClean="0"/>
              <a:t>여자</a:t>
            </a:r>
            <a:r>
              <a:rPr lang="en-US" altLang="ko-KR" sz="800" dirty="0" smtClean="0"/>
              <a:t>1 </a:t>
            </a:r>
            <a:r>
              <a:rPr lang="ko-KR" altLang="en-US" sz="800" dirty="0" smtClean="0"/>
              <a:t>여자</a:t>
            </a:r>
            <a:r>
              <a:rPr lang="en-US" altLang="ko-KR" sz="800" dirty="0" smtClean="0"/>
              <a:t>2 </a:t>
            </a:r>
            <a:r>
              <a:rPr lang="ko-KR" altLang="en-US" sz="800" dirty="0" smtClean="0"/>
              <a:t>여자</a:t>
            </a:r>
            <a:r>
              <a:rPr lang="en-US" altLang="ko-KR" sz="800" dirty="0" smtClean="0"/>
              <a:t>3 </a:t>
            </a:r>
            <a:r>
              <a:rPr lang="ko-KR" altLang="en-US" sz="800" dirty="0" smtClean="0"/>
              <a:t>전부 </a:t>
            </a:r>
            <a:r>
              <a:rPr lang="en-US" altLang="ko-KR" sz="800" dirty="0" smtClean="0"/>
              <a:t>D-3 </a:t>
            </a:r>
            <a:r>
              <a:rPr lang="ko-KR" altLang="en-US" sz="800" dirty="0" smtClean="0"/>
              <a:t>표시마크가 있어요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이때 여자</a:t>
            </a:r>
            <a:r>
              <a:rPr lang="en-US" altLang="ko-KR" sz="800" dirty="0" smtClean="0"/>
              <a:t>1 </a:t>
            </a:r>
            <a:r>
              <a:rPr lang="ko-KR" altLang="en-US" sz="800" dirty="0" err="1" smtClean="0"/>
              <a:t>신청받은지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3</a:t>
            </a:r>
            <a:r>
              <a:rPr lang="ko-KR" altLang="en-US" sz="800" dirty="0" err="1" smtClean="0"/>
              <a:t>시간만에</a:t>
            </a:r>
            <a:r>
              <a:rPr lang="ko-KR" altLang="en-US" sz="800" dirty="0" smtClean="0"/>
              <a:t> 거절하면 여자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은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그 순간 목록에서 사라지고요</a:t>
            </a:r>
          </a:p>
          <a:p>
            <a:r>
              <a:rPr lang="ko-KR" altLang="en-US" sz="800" dirty="0" smtClean="0"/>
              <a:t>여자</a:t>
            </a:r>
            <a:r>
              <a:rPr lang="en-US" altLang="ko-KR" sz="800" dirty="0" smtClean="0"/>
              <a:t>2 </a:t>
            </a:r>
            <a:r>
              <a:rPr lang="ko-KR" altLang="en-US" sz="800" dirty="0" smtClean="0"/>
              <a:t>여자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이 신청받고나서 거절도 승낙도 안하고 내버려두면</a:t>
            </a:r>
          </a:p>
          <a:p>
            <a:r>
              <a:rPr lang="en-US" altLang="ko-KR" sz="800" dirty="0" smtClean="0"/>
              <a:t>30</a:t>
            </a:r>
            <a:r>
              <a:rPr lang="ko-KR" altLang="en-US" sz="800" dirty="0" smtClean="0"/>
              <a:t>시간에서 </a:t>
            </a:r>
            <a:r>
              <a:rPr lang="en-US" altLang="ko-KR" sz="800" dirty="0" smtClean="0"/>
              <a:t>72</a:t>
            </a:r>
            <a:r>
              <a:rPr lang="ko-KR" altLang="en-US" sz="800" dirty="0" smtClean="0"/>
              <a:t>시간 사이에 랜덤으로 목록에서 사라져요</a:t>
            </a:r>
            <a:r>
              <a:rPr lang="en-US" altLang="ko-KR" sz="800" dirty="0" smtClean="0"/>
              <a:t>)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2</a:t>
            </a:r>
            <a:r>
              <a:rPr lang="ko-KR" altLang="en-US" sz="800" dirty="0" smtClean="0"/>
              <a:t>번 상황</a:t>
            </a:r>
          </a:p>
          <a:p>
            <a:r>
              <a:rPr lang="ko-KR" altLang="en-US" sz="800" dirty="0" smtClean="0"/>
              <a:t>여자</a:t>
            </a:r>
            <a:r>
              <a:rPr lang="en-US" altLang="ko-KR" sz="800" dirty="0" smtClean="0"/>
              <a:t>4 </a:t>
            </a:r>
            <a:r>
              <a:rPr lang="ko-KR" altLang="en-US" sz="800" dirty="0" smtClean="0"/>
              <a:t>여자</a:t>
            </a:r>
            <a:r>
              <a:rPr lang="en-US" altLang="ko-KR" sz="800" dirty="0" smtClean="0"/>
              <a:t>5</a:t>
            </a:r>
            <a:r>
              <a:rPr lang="ko-KR" altLang="en-US" sz="800" dirty="0" smtClean="0"/>
              <a:t>가 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에게 솔커톡 신청했을 때</a:t>
            </a:r>
          </a:p>
          <a:p>
            <a:r>
              <a:rPr lang="ko-KR" altLang="en-US" sz="800" dirty="0" smtClean="0"/>
              <a:t>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이 보는 내게 솔커톡 신청한 사람 목록에</a:t>
            </a:r>
            <a:endParaRPr lang="en-US" altLang="ko-KR" sz="800" dirty="0" smtClean="0"/>
          </a:p>
          <a:p>
            <a:r>
              <a:rPr lang="ko-KR" altLang="en-US" sz="800" dirty="0" smtClean="0"/>
              <a:t>여자</a:t>
            </a:r>
            <a:r>
              <a:rPr lang="en-US" altLang="ko-KR" sz="800" dirty="0" smtClean="0"/>
              <a:t>4 </a:t>
            </a:r>
            <a:r>
              <a:rPr lang="ko-KR" altLang="en-US" sz="800" dirty="0" smtClean="0"/>
              <a:t>여자</a:t>
            </a:r>
            <a:r>
              <a:rPr lang="en-US" altLang="ko-KR" sz="800" dirty="0" smtClean="0"/>
              <a:t>5 </a:t>
            </a:r>
            <a:r>
              <a:rPr lang="ko-KR" altLang="en-US" sz="800" dirty="0" smtClean="0"/>
              <a:t>전부 </a:t>
            </a:r>
            <a:r>
              <a:rPr lang="en-US" altLang="ko-KR" sz="800" dirty="0" smtClean="0"/>
              <a:t>D-3 </a:t>
            </a:r>
            <a:r>
              <a:rPr lang="ko-KR" altLang="en-US" sz="800" dirty="0" smtClean="0"/>
              <a:t>표시마크 있어요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이때 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이 거절하면 바로 그순간 그 여자회원은 목록에서 사라지지만</a:t>
            </a:r>
          </a:p>
          <a:p>
            <a:r>
              <a:rPr lang="ko-KR" altLang="en-US" sz="800" dirty="0" smtClean="0"/>
              <a:t>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이 거절도 승낙도 아무런 행동도 안하면</a:t>
            </a:r>
            <a:r>
              <a:rPr lang="en-US" altLang="ko-KR" sz="800" dirty="0" smtClean="0"/>
              <a:t> 72</a:t>
            </a:r>
            <a:r>
              <a:rPr lang="ko-KR" altLang="en-US" sz="800" dirty="0" smtClean="0"/>
              <a:t>시간 되어야 목록에서 사라져요</a:t>
            </a:r>
            <a:r>
              <a:rPr lang="en-US" altLang="ko-KR" sz="800" dirty="0" smtClean="0"/>
              <a:t>)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3</a:t>
            </a:r>
            <a:r>
              <a:rPr lang="ko-KR" altLang="en-US" sz="800" dirty="0" err="1" smtClean="0"/>
              <a:t>번상황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(1</a:t>
            </a:r>
            <a:r>
              <a:rPr lang="ko-KR" altLang="en-US" sz="800" dirty="0" smtClean="0"/>
              <a:t>번 상황에서 여자</a:t>
            </a:r>
            <a:r>
              <a:rPr lang="en-US" altLang="ko-KR" sz="800" dirty="0" smtClean="0"/>
              <a:t>2 </a:t>
            </a:r>
            <a:r>
              <a:rPr lang="ko-KR" altLang="en-US" sz="800" dirty="0" smtClean="0"/>
              <a:t>상황이에요</a:t>
            </a:r>
            <a:r>
              <a:rPr lang="en-US" altLang="ko-KR" sz="800" dirty="0" smtClean="0"/>
              <a:t>)</a:t>
            </a:r>
          </a:p>
          <a:p>
            <a:r>
              <a:rPr lang="ko-KR" altLang="en-US" sz="800" dirty="0" smtClean="0"/>
              <a:t>여자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가 내게 솔커톡 신청한 </a:t>
            </a:r>
            <a:r>
              <a:rPr lang="ko-KR" altLang="en-US" sz="800" dirty="0" err="1" smtClean="0"/>
              <a:t>사람보면</a:t>
            </a:r>
            <a:r>
              <a:rPr lang="ko-KR" altLang="en-US" sz="800" dirty="0" smtClean="0"/>
              <a:t> 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이 보일거에요</a:t>
            </a:r>
          </a:p>
          <a:p>
            <a:r>
              <a:rPr lang="ko-KR" altLang="en-US" sz="800" dirty="0" smtClean="0"/>
              <a:t>이때 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에 </a:t>
            </a:r>
            <a:r>
              <a:rPr lang="en-US" altLang="ko-KR" sz="800" dirty="0" smtClean="0"/>
              <a:t>D-3 </a:t>
            </a:r>
            <a:r>
              <a:rPr lang="ko-KR" altLang="en-US" sz="800" dirty="0" err="1" smtClean="0"/>
              <a:t>이런마크</a:t>
            </a:r>
            <a:r>
              <a:rPr lang="ko-KR" altLang="en-US" sz="800" dirty="0" smtClean="0"/>
              <a:t> 없어요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이때 여자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가 거절하면 그 순간 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이 목록에서 사라지지만</a:t>
            </a:r>
          </a:p>
          <a:p>
            <a:r>
              <a:rPr lang="ko-KR" altLang="en-US" sz="800" dirty="0" smtClean="0"/>
              <a:t>여자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가 거절도 승낙도 안하고 있으면 램던으로 </a:t>
            </a:r>
            <a:r>
              <a:rPr lang="en-US" altLang="ko-KR" sz="800" dirty="0" smtClean="0"/>
              <a:t>30</a:t>
            </a:r>
            <a:r>
              <a:rPr lang="ko-KR" altLang="en-US" sz="800" dirty="0" smtClean="0"/>
              <a:t>시간에서 </a:t>
            </a:r>
            <a:r>
              <a:rPr lang="en-US" altLang="ko-KR" sz="800" dirty="0" smtClean="0"/>
              <a:t>72</a:t>
            </a:r>
            <a:r>
              <a:rPr lang="ko-KR" altLang="en-US" sz="800" dirty="0" smtClean="0"/>
              <a:t>시간 사이에</a:t>
            </a:r>
            <a:endParaRPr lang="en-US" altLang="ko-KR" sz="800" dirty="0" smtClean="0"/>
          </a:p>
          <a:p>
            <a:r>
              <a:rPr lang="ko-KR" altLang="en-US" sz="800" dirty="0" smtClean="0"/>
              <a:t>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이 목록에서 사라져요</a:t>
            </a:r>
            <a:r>
              <a:rPr lang="en-US" altLang="ko-KR" sz="800" dirty="0" smtClean="0"/>
              <a:t>)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4</a:t>
            </a:r>
            <a:r>
              <a:rPr lang="ko-KR" altLang="en-US" sz="800" dirty="0" err="1" smtClean="0"/>
              <a:t>번상황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(2</a:t>
            </a:r>
            <a:r>
              <a:rPr lang="ko-KR" altLang="en-US" sz="800" dirty="0" smtClean="0"/>
              <a:t>번 상황에서 여자</a:t>
            </a:r>
            <a:r>
              <a:rPr lang="en-US" altLang="ko-KR" sz="800" dirty="0" smtClean="0"/>
              <a:t>4 </a:t>
            </a:r>
            <a:r>
              <a:rPr lang="ko-KR" altLang="en-US" sz="800" dirty="0" smtClean="0"/>
              <a:t>상황이에요</a:t>
            </a:r>
            <a:r>
              <a:rPr lang="en-US" altLang="ko-KR" sz="800" dirty="0" smtClean="0"/>
              <a:t>)</a:t>
            </a:r>
          </a:p>
          <a:p>
            <a:r>
              <a:rPr lang="ko-KR" altLang="en-US" sz="800" dirty="0" smtClean="0"/>
              <a:t>여자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가 내가 솔커톡 신청한 </a:t>
            </a:r>
            <a:r>
              <a:rPr lang="ko-KR" altLang="en-US" sz="800" dirty="0" err="1" smtClean="0"/>
              <a:t>사람보면</a:t>
            </a:r>
            <a:r>
              <a:rPr lang="ko-KR" altLang="en-US" sz="800" dirty="0" smtClean="0"/>
              <a:t> 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이 보일거에요</a:t>
            </a:r>
          </a:p>
          <a:p>
            <a:r>
              <a:rPr lang="ko-KR" altLang="en-US" sz="800" dirty="0" smtClean="0"/>
              <a:t>이때 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에 </a:t>
            </a:r>
            <a:r>
              <a:rPr lang="en-US" altLang="ko-KR" sz="800" dirty="0" smtClean="0"/>
              <a:t>D-3</a:t>
            </a:r>
            <a:r>
              <a:rPr lang="ko-KR" altLang="en-US" sz="800" dirty="0" smtClean="0"/>
              <a:t>마크 없어요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이때 남자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이 거절하면 그 순간 목록에서 사라지고</a:t>
            </a:r>
          </a:p>
          <a:p>
            <a:r>
              <a:rPr lang="ko-KR" altLang="en-US" sz="800" dirty="0" smtClean="0"/>
              <a:t>거절도 승낙도 </a:t>
            </a:r>
            <a:r>
              <a:rPr lang="ko-KR" altLang="en-US" sz="800" dirty="0" err="1" smtClean="0"/>
              <a:t>안하면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72</a:t>
            </a:r>
            <a:r>
              <a:rPr lang="ko-KR" altLang="en-US" sz="800" dirty="0" smtClean="0"/>
              <a:t>시간 되어야 목록에서 사라져요</a:t>
            </a:r>
            <a:r>
              <a:rPr lang="en-US" altLang="ko-KR" sz="800" dirty="0" smtClean="0"/>
              <a:t>)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3</a:t>
            </a:r>
            <a:r>
              <a:rPr lang="ko-KR" altLang="en-US" sz="800" dirty="0" smtClean="0"/>
              <a:t>번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번 상황은 </a:t>
            </a:r>
            <a:r>
              <a:rPr lang="en-US" altLang="ko-KR" sz="800" dirty="0" smtClean="0"/>
              <a:t>D-3</a:t>
            </a:r>
            <a:r>
              <a:rPr lang="ko-KR" altLang="en-US" sz="800" dirty="0" smtClean="0"/>
              <a:t>마크 없고요</a:t>
            </a:r>
          </a:p>
          <a:p>
            <a:r>
              <a:rPr lang="en-US" altLang="ko-KR" sz="800" dirty="0" smtClean="0"/>
              <a:t>1</a:t>
            </a:r>
            <a:r>
              <a:rPr lang="ko-KR" altLang="en-US" sz="800" dirty="0" smtClean="0"/>
              <a:t>번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번 상황이 당사자가 거절하면 그 즉시 사라짐과</a:t>
            </a:r>
          </a:p>
          <a:p>
            <a:r>
              <a:rPr lang="ko-KR" altLang="en-US" sz="800" dirty="0" smtClean="0"/>
              <a:t>거절 승낙 아무것도 안하고 있을 때 </a:t>
            </a:r>
            <a:r>
              <a:rPr lang="en-US" altLang="ko-KR" sz="800" dirty="0" smtClean="0"/>
              <a:t>30-72</a:t>
            </a:r>
            <a:r>
              <a:rPr lang="ko-KR" altLang="en-US" sz="800" dirty="0" err="1" smtClean="0"/>
              <a:t>시간사이에</a:t>
            </a:r>
            <a:r>
              <a:rPr lang="ko-KR" altLang="en-US" sz="800" dirty="0" smtClean="0"/>
              <a:t> 랜덤 사라짐</a:t>
            </a:r>
            <a:endParaRPr lang="en-US" altLang="ko-KR" sz="800" dirty="0" smtClean="0"/>
          </a:p>
          <a:p>
            <a:r>
              <a:rPr lang="ko-KR" altLang="en-US" sz="800" dirty="0" smtClean="0"/>
              <a:t>이렇게 </a:t>
            </a:r>
            <a:r>
              <a:rPr lang="ko-KR" altLang="en-US" sz="800" dirty="0" err="1" smtClean="0"/>
              <a:t>두가지</a:t>
            </a:r>
            <a:r>
              <a:rPr lang="ko-KR" altLang="en-US" sz="800" dirty="0" smtClean="0"/>
              <a:t> 상황이 있어요</a:t>
            </a:r>
          </a:p>
          <a:p>
            <a:endParaRPr lang="ko-KR" altLang="en-US" sz="800" dirty="0"/>
          </a:p>
        </p:txBody>
      </p:sp>
      <p:cxnSp>
        <p:nvCxnSpPr>
          <p:cNvPr id="63" name="직선 연결선 62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423790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408710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708491" y="195332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716016" y="166868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755576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1782160" y="404664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내가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 사람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384"/>
            <a:ext cx="4608512" cy="6713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43795" y="432048"/>
            <a:ext cx="3240360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39939" y="1440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139952" y="1196752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4168" y="908720"/>
            <a:ext cx="1553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사진 좌우로 넘겨서</a:t>
            </a:r>
            <a:endParaRPr lang="en-US" altLang="ko-KR" sz="1100" dirty="0" smtClean="0"/>
          </a:p>
          <a:p>
            <a:r>
              <a:rPr lang="ko-KR" altLang="en-US" sz="1100" dirty="0" smtClean="0"/>
              <a:t>볼 수 있음</a:t>
            </a:r>
            <a:endParaRPr lang="en-US" altLang="ko-KR" sz="1100" dirty="0" smtClean="0"/>
          </a:p>
          <a:p>
            <a:r>
              <a:rPr lang="ko-KR" altLang="en-US" sz="1100" dirty="0" err="1" smtClean="0"/>
              <a:t>터치시</a:t>
            </a:r>
            <a:r>
              <a:rPr lang="ko-KR" altLang="en-US" sz="1100" dirty="0" smtClean="0"/>
              <a:t> 사진만 보이는</a:t>
            </a:r>
            <a:endParaRPr lang="en-US" altLang="ko-KR" sz="1100" dirty="0" smtClean="0"/>
          </a:p>
          <a:p>
            <a:r>
              <a:rPr lang="ko-KR" altLang="en-US" sz="1100" dirty="0" smtClean="0"/>
              <a:t>화면으로 이동</a:t>
            </a:r>
            <a:endParaRPr lang="ko-KR" altLang="en-US" sz="11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3851920" y="2636912"/>
            <a:ext cx="180020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80112" y="2564904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사진 더 있으니 넘겨보라는 원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1187624" y="3240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99792" y="3240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지역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87624" y="3600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학교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99792" y="3600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직업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87624" y="3960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성격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31640" y="43924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27784" y="43924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혈액형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59632" y="47525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종교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71800" y="47525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흡연</a:t>
            </a:r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3635896" y="417646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46779" y="3140968"/>
            <a:ext cx="23583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항목 글자 없이 프로필 작성내용만</a:t>
            </a:r>
            <a:endParaRPr lang="en-US" altLang="ko-KR" sz="1100" dirty="0" smtClean="0"/>
          </a:p>
          <a:p>
            <a:r>
              <a:rPr lang="ko-KR" altLang="en-US" sz="1100" dirty="0" smtClean="0"/>
              <a:t>표시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175-180      A</a:t>
            </a:r>
            <a:r>
              <a:rPr lang="ko-KR" altLang="en-US" sz="1100" dirty="0" smtClean="0"/>
              <a:t>형</a:t>
            </a:r>
            <a:endParaRPr lang="en-US" altLang="ko-KR" sz="1100" dirty="0" smtClean="0"/>
          </a:p>
          <a:p>
            <a:r>
              <a:rPr lang="ko-KR" altLang="en-US" sz="1100" dirty="0" smtClean="0"/>
              <a:t>기독교</a:t>
            </a:r>
            <a:r>
              <a:rPr lang="en-US" altLang="ko-KR" sz="1100" dirty="0" smtClean="0"/>
              <a:t>        </a:t>
            </a:r>
            <a:r>
              <a:rPr lang="ko-KR" altLang="en-US" sz="1100" dirty="0" err="1" smtClean="0"/>
              <a:t>비흡연</a:t>
            </a:r>
            <a:endParaRPr lang="en-US" altLang="ko-KR" sz="1100" dirty="0" smtClean="0"/>
          </a:p>
          <a:p>
            <a:r>
              <a:rPr lang="ko-KR" altLang="en-US" sz="1100" dirty="0" smtClean="0"/>
              <a:t>이런 식으로요</a:t>
            </a:r>
            <a:endParaRPr lang="en-US" altLang="ko-KR" sz="1100" dirty="0" smtClean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56163" y="116632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501733" y="1886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신고</a:t>
            </a: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868144" y="4365104"/>
            <a:ext cx="2576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시작하기 누르면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카톡</a:t>
            </a:r>
            <a:r>
              <a:rPr lang="ko-KR" altLang="en-US" sz="1100" dirty="0" smtClean="0"/>
              <a:t> 창과 같은 </a:t>
            </a:r>
            <a:r>
              <a:rPr lang="ko-KR" altLang="en-US" sz="1100" dirty="0" err="1" smtClean="0"/>
              <a:t>대화창이</a:t>
            </a:r>
            <a:r>
              <a:rPr lang="ko-KR" altLang="en-US" sz="1100" dirty="0" smtClean="0"/>
              <a:t> 떠요</a:t>
            </a:r>
            <a:endParaRPr lang="en-US" altLang="ko-KR" sz="1100" dirty="0" smtClean="0"/>
          </a:p>
          <a:p>
            <a:r>
              <a:rPr lang="ko-KR" altLang="en-US" sz="1100" dirty="0" smtClean="0"/>
              <a:t>사진 영상 카메라 보내기 가능하고요</a:t>
            </a:r>
            <a:endParaRPr lang="en-US" altLang="ko-KR" sz="1100" dirty="0" smtClean="0"/>
          </a:p>
          <a:p>
            <a:r>
              <a:rPr lang="ko-KR" altLang="en-US" sz="1100" dirty="0" smtClean="0"/>
              <a:t>다만 확인했는지 숫자</a:t>
            </a:r>
            <a:r>
              <a:rPr lang="en-US" altLang="ko-KR" sz="1100" dirty="0" smtClean="0"/>
              <a:t>1 </a:t>
            </a:r>
            <a:r>
              <a:rPr lang="ko-KR" altLang="en-US" sz="1100" dirty="0" smtClean="0"/>
              <a:t>기능은 없어요</a:t>
            </a:r>
            <a:endParaRPr lang="ko-KR" altLang="en-US" sz="11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1560" y="116632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611560" y="11663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쪽지</a:t>
            </a:r>
            <a:endParaRPr lang="en-US" altLang="ko-KR" sz="1200" dirty="0" smtClean="0"/>
          </a:p>
          <a:p>
            <a:r>
              <a:rPr lang="ko-KR" altLang="en-US" sz="1200" dirty="0" smtClean="0"/>
              <a:t>보기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611560" y="5085184"/>
            <a:ext cx="4536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솔커톡을</a:t>
            </a:r>
            <a:r>
              <a:rPr lang="ko-KR" altLang="en-US" sz="1400" dirty="0" smtClean="0"/>
              <a:t> 하시면 상대방에게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감사 하트</a:t>
            </a:r>
            <a:r>
              <a:rPr lang="ko-KR" altLang="en-US" sz="1400" dirty="0" smtClean="0"/>
              <a:t>를 받으실 수 있어요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자세한 내용은 공지사항을 참조해 주세요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83568" y="5904656"/>
            <a:ext cx="2520280" cy="648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219182" y="6040142"/>
            <a:ext cx="912658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27584" y="604867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솔커톡</a:t>
            </a:r>
            <a:r>
              <a:rPr lang="ko-KR" altLang="en-US" dirty="0" smtClean="0"/>
              <a:t> 승낙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63198" y="6040142"/>
            <a:ext cx="62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</a:t>
            </a:r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3842493" y="5883291"/>
            <a:ext cx="936104" cy="648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986509" y="60273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거절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2405159" y="2520280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621183" y="25202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2837207" y="25202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3059832" y="25206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275856" y="25206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572000" y="5517232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3275856" y="5661248"/>
            <a:ext cx="259228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4572000" y="5805264"/>
            <a:ext cx="129614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940152" y="5373216"/>
            <a:ext cx="197682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승인이나 거절전이면</a:t>
            </a:r>
            <a:endParaRPr lang="en-US" altLang="ko-KR" sz="1100" dirty="0" smtClean="0"/>
          </a:p>
          <a:p>
            <a:r>
              <a:rPr lang="ko-KR" altLang="en-US" sz="1100" dirty="0" smtClean="0"/>
              <a:t>이 문구와 버튼들이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있지만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err="1" smtClean="0"/>
              <a:t>솔커톡을</a:t>
            </a:r>
            <a:r>
              <a:rPr lang="ko-KR" altLang="en-US" sz="1100" dirty="0" smtClean="0"/>
              <a:t> 승인해서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솔커톡중인</a:t>
            </a:r>
            <a:r>
              <a:rPr lang="ko-KR" altLang="en-US" sz="1100" dirty="0" smtClean="0"/>
              <a:t> 회원은</a:t>
            </a:r>
            <a:endParaRPr lang="en-US" altLang="ko-KR" sz="1100" dirty="0" smtClean="0"/>
          </a:p>
          <a:p>
            <a:r>
              <a:rPr lang="ko-KR" altLang="en-US" sz="1100" dirty="0" smtClean="0"/>
              <a:t>이 문구와</a:t>
            </a:r>
            <a:endParaRPr lang="en-US" altLang="ko-KR" sz="1100" dirty="0" smtClean="0"/>
          </a:p>
          <a:p>
            <a:r>
              <a:rPr lang="ko-KR" altLang="en-US" sz="1100" dirty="0" smtClean="0"/>
              <a:t>이 버튼들이 없어요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254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2483768" y="558924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433265" y="558757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319137" y="556412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626" y="58772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광장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9436" y="5949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솔커톡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63888" y="6093296"/>
            <a:ext cx="70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</a:t>
            </a:r>
            <a:endParaRPr lang="ko-KR" altLang="en-US" dirty="0"/>
          </a:p>
        </p:txBody>
      </p:sp>
      <p:sp>
        <p:nvSpPr>
          <p:cNvPr id="11" name="하트 10"/>
          <p:cNvSpPr/>
          <p:nvPr/>
        </p:nvSpPr>
        <p:spPr>
          <a:xfrm>
            <a:off x="3801688" y="6009565"/>
            <a:ext cx="216024" cy="216024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9592" y="1052736"/>
            <a:ext cx="151216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3608" y="1196752"/>
            <a:ext cx="115212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31640" y="15567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사진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15616" y="2492896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나이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학교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직업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406599" y="58052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친구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초대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39552" y="55892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987824" y="1052736"/>
            <a:ext cx="151216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131840" y="1196752"/>
            <a:ext cx="115212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419872" y="15567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사진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203848" y="2492896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나이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학교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직업</a:t>
            </a:r>
            <a:endParaRPr lang="ko-KR" alt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09416" y="58052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연애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콘텐츠</a:t>
            </a:r>
            <a:endParaRPr lang="en-US" altLang="ko-KR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148064" y="332656"/>
            <a:ext cx="3956532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전페이지에</a:t>
            </a:r>
            <a:r>
              <a:rPr lang="ko-KR" altLang="en-US" sz="1000" dirty="0" smtClean="0">
                <a:solidFill>
                  <a:srgbClr val="FF0000"/>
                </a:solidFill>
              </a:rPr>
              <a:t> 나온 남녀차이가 있는 규칙이에요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중요한 규칙 내용이니 다시 한번 참조해 주세요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 smtClean="0"/>
              <a:t>(PPT115-119</a:t>
            </a:r>
            <a:r>
              <a:rPr lang="ko-KR" altLang="en-US" sz="1000" dirty="0"/>
              <a:t>페이지에 보다 </a:t>
            </a:r>
            <a:r>
              <a:rPr lang="ko-KR" altLang="en-US" sz="1000" dirty="0" smtClean="0"/>
              <a:t>자세한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정리내용 </a:t>
            </a:r>
            <a:r>
              <a:rPr lang="ko-KR" altLang="en-US" sz="1000" dirty="0"/>
              <a:t>있어요</a:t>
            </a:r>
            <a:r>
              <a:rPr lang="en-US" altLang="ko-KR" sz="1000" dirty="0" smtClean="0"/>
              <a:t>)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/>
              <a:t>1</a:t>
            </a:r>
            <a:r>
              <a:rPr lang="ko-KR" altLang="en-US" sz="1000" dirty="0" smtClean="0"/>
              <a:t>번 상황</a:t>
            </a:r>
          </a:p>
          <a:p>
            <a:r>
              <a:rPr lang="ko-KR" altLang="en-US" sz="1000" dirty="0" smtClean="0"/>
              <a:t>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이 여자</a:t>
            </a:r>
            <a:r>
              <a:rPr lang="en-US" altLang="ko-KR" sz="1000" dirty="0" smtClean="0"/>
              <a:t>1 </a:t>
            </a:r>
            <a:r>
              <a:rPr lang="ko-KR" altLang="en-US" sz="1000" dirty="0" smtClean="0"/>
              <a:t>여자</a:t>
            </a:r>
            <a:r>
              <a:rPr lang="en-US" altLang="ko-KR" sz="1000" dirty="0" smtClean="0"/>
              <a:t>2 </a:t>
            </a:r>
            <a:r>
              <a:rPr lang="ko-KR" altLang="en-US" sz="1000" dirty="0" smtClean="0"/>
              <a:t>여자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에게 솔커톡 신청했을 때</a:t>
            </a:r>
            <a:endParaRPr lang="en-US" altLang="ko-KR" sz="1000" dirty="0" smtClean="0"/>
          </a:p>
          <a:p>
            <a:r>
              <a:rPr lang="ko-KR" altLang="en-US" sz="1000" dirty="0" smtClean="0"/>
              <a:t>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이 내가 솔커톡 신청한 사람 목록을 보면</a:t>
            </a:r>
          </a:p>
          <a:p>
            <a:r>
              <a:rPr lang="ko-KR" altLang="en-US" sz="1000" dirty="0" smtClean="0"/>
              <a:t>여자</a:t>
            </a:r>
            <a:r>
              <a:rPr lang="en-US" altLang="ko-KR" sz="1000" dirty="0" smtClean="0"/>
              <a:t>1 </a:t>
            </a:r>
            <a:r>
              <a:rPr lang="ko-KR" altLang="en-US" sz="1000" dirty="0" smtClean="0"/>
              <a:t>여자</a:t>
            </a:r>
            <a:r>
              <a:rPr lang="en-US" altLang="ko-KR" sz="1000" dirty="0" smtClean="0"/>
              <a:t>2 </a:t>
            </a:r>
            <a:r>
              <a:rPr lang="ko-KR" altLang="en-US" sz="1000" dirty="0" smtClean="0"/>
              <a:t>여자</a:t>
            </a:r>
            <a:r>
              <a:rPr lang="en-US" altLang="ko-KR" sz="1000" dirty="0" smtClean="0"/>
              <a:t>3 </a:t>
            </a:r>
            <a:r>
              <a:rPr lang="ko-KR" altLang="en-US" sz="1000" dirty="0" smtClean="0"/>
              <a:t>전부 </a:t>
            </a:r>
            <a:r>
              <a:rPr lang="en-US" altLang="ko-KR" sz="1000" dirty="0" smtClean="0"/>
              <a:t>D-3 </a:t>
            </a:r>
            <a:r>
              <a:rPr lang="ko-KR" altLang="en-US" sz="1000" dirty="0" smtClean="0"/>
              <a:t>표시마크가 있어요</a:t>
            </a:r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이때 여자</a:t>
            </a:r>
            <a:r>
              <a:rPr lang="en-US" altLang="ko-KR" sz="1000" dirty="0" smtClean="0"/>
              <a:t>1 </a:t>
            </a:r>
            <a:r>
              <a:rPr lang="ko-KR" altLang="en-US" sz="1000" dirty="0" err="1" smtClean="0"/>
              <a:t>신청받은지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3</a:t>
            </a:r>
            <a:r>
              <a:rPr lang="ko-KR" altLang="en-US" sz="1000" dirty="0" err="1" smtClean="0"/>
              <a:t>시간만에</a:t>
            </a:r>
            <a:r>
              <a:rPr lang="ko-KR" altLang="en-US" sz="1000" dirty="0" smtClean="0"/>
              <a:t> 거절하면</a:t>
            </a:r>
            <a:endParaRPr lang="en-US" altLang="ko-KR" sz="1000" dirty="0" smtClean="0"/>
          </a:p>
          <a:p>
            <a:r>
              <a:rPr lang="ko-KR" altLang="en-US" sz="1000" dirty="0" smtClean="0"/>
              <a:t>여자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그 순간 목록에서 사라지고요</a:t>
            </a:r>
          </a:p>
          <a:p>
            <a:r>
              <a:rPr lang="ko-KR" altLang="en-US" sz="1000" dirty="0" smtClean="0"/>
              <a:t>여자</a:t>
            </a:r>
            <a:r>
              <a:rPr lang="en-US" altLang="ko-KR" sz="1000" dirty="0" smtClean="0"/>
              <a:t>2 </a:t>
            </a:r>
            <a:r>
              <a:rPr lang="ko-KR" altLang="en-US" sz="1000" dirty="0" smtClean="0"/>
              <a:t>여자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이 신청받고나서 거절도 승낙도 안하고 내버려두면</a:t>
            </a:r>
          </a:p>
          <a:p>
            <a:r>
              <a:rPr lang="en-US" altLang="ko-KR" sz="1000" dirty="0" smtClean="0"/>
              <a:t>30</a:t>
            </a:r>
            <a:r>
              <a:rPr lang="ko-KR" altLang="en-US" sz="1000" dirty="0" smtClean="0"/>
              <a:t>시간에서 </a:t>
            </a:r>
            <a:r>
              <a:rPr lang="en-US" altLang="ko-KR" sz="1000" dirty="0" smtClean="0"/>
              <a:t>72</a:t>
            </a:r>
            <a:r>
              <a:rPr lang="ko-KR" altLang="en-US" sz="1000" dirty="0" smtClean="0"/>
              <a:t>시간 사이에 랜덤으로 목록에서 사라져요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2</a:t>
            </a:r>
            <a:r>
              <a:rPr lang="ko-KR" altLang="en-US" sz="1000" dirty="0" smtClean="0"/>
              <a:t>번 상황</a:t>
            </a:r>
          </a:p>
          <a:p>
            <a:r>
              <a:rPr lang="ko-KR" altLang="en-US" sz="1000" dirty="0" smtClean="0"/>
              <a:t>여자</a:t>
            </a:r>
            <a:r>
              <a:rPr lang="en-US" altLang="ko-KR" sz="1000" dirty="0" smtClean="0"/>
              <a:t>4 </a:t>
            </a:r>
            <a:r>
              <a:rPr lang="ko-KR" altLang="en-US" sz="1000" dirty="0" smtClean="0"/>
              <a:t>여자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가 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에게 솔커톡 신청했을 때</a:t>
            </a:r>
          </a:p>
          <a:p>
            <a:r>
              <a:rPr lang="ko-KR" altLang="en-US" sz="1000" dirty="0" smtClean="0"/>
              <a:t>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이 보는 내게 솔커톡 신청한 사람 목록에</a:t>
            </a:r>
            <a:endParaRPr lang="en-US" altLang="ko-KR" sz="1000" dirty="0" smtClean="0"/>
          </a:p>
          <a:p>
            <a:r>
              <a:rPr lang="ko-KR" altLang="en-US" sz="1000" dirty="0" smtClean="0"/>
              <a:t>여자</a:t>
            </a:r>
            <a:r>
              <a:rPr lang="en-US" altLang="ko-KR" sz="1000" dirty="0" smtClean="0"/>
              <a:t>4 </a:t>
            </a:r>
            <a:r>
              <a:rPr lang="ko-KR" altLang="en-US" sz="1000" dirty="0" smtClean="0"/>
              <a:t>여자</a:t>
            </a:r>
            <a:r>
              <a:rPr lang="en-US" altLang="ko-KR" sz="1000" dirty="0" smtClean="0"/>
              <a:t>5 </a:t>
            </a:r>
            <a:r>
              <a:rPr lang="ko-KR" altLang="en-US" sz="1000" dirty="0" smtClean="0"/>
              <a:t>전부 </a:t>
            </a:r>
            <a:r>
              <a:rPr lang="en-US" altLang="ko-KR" sz="1000" dirty="0" smtClean="0"/>
              <a:t>D-3 </a:t>
            </a:r>
            <a:r>
              <a:rPr lang="ko-KR" altLang="en-US" sz="1000" dirty="0" smtClean="0"/>
              <a:t>표시마크 있어요</a:t>
            </a:r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이때 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이 거절하면 바로 그순간</a:t>
            </a:r>
            <a:endParaRPr lang="en-US" altLang="ko-KR" sz="1000" dirty="0" smtClean="0"/>
          </a:p>
          <a:p>
            <a:r>
              <a:rPr lang="ko-KR" altLang="en-US" sz="1000" dirty="0" smtClean="0"/>
              <a:t>그 여자회원은 목록에서 사라지지만</a:t>
            </a:r>
          </a:p>
          <a:p>
            <a:r>
              <a:rPr lang="ko-KR" altLang="en-US" sz="1000" dirty="0" smtClean="0"/>
              <a:t>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이 거절도 승낙도 아무런 행동도 안하면</a:t>
            </a:r>
            <a:endParaRPr lang="en-US" altLang="ko-KR" sz="1000" dirty="0" smtClean="0"/>
          </a:p>
          <a:p>
            <a:r>
              <a:rPr lang="en-US" altLang="ko-KR" sz="1000" dirty="0" smtClean="0"/>
              <a:t>72</a:t>
            </a:r>
            <a:r>
              <a:rPr lang="ko-KR" altLang="en-US" sz="1000" dirty="0" smtClean="0"/>
              <a:t>시간 되어야 목록에서 사라져요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3</a:t>
            </a:r>
            <a:r>
              <a:rPr lang="ko-KR" altLang="en-US" sz="1000" dirty="0" err="1" smtClean="0"/>
              <a:t>번상황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(1</a:t>
            </a:r>
            <a:r>
              <a:rPr lang="ko-KR" altLang="en-US" sz="1000" dirty="0" smtClean="0"/>
              <a:t>번 상황에서 여자</a:t>
            </a:r>
            <a:r>
              <a:rPr lang="en-US" altLang="ko-KR" sz="1000" dirty="0" smtClean="0"/>
              <a:t>2 </a:t>
            </a:r>
            <a:r>
              <a:rPr lang="ko-KR" altLang="en-US" sz="1000" dirty="0" smtClean="0"/>
              <a:t>상황이에요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여자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가 내게 솔커톡 신청한 </a:t>
            </a:r>
            <a:r>
              <a:rPr lang="ko-KR" altLang="en-US" sz="1000" dirty="0" err="1" smtClean="0"/>
              <a:t>사람보면</a:t>
            </a:r>
            <a:r>
              <a:rPr lang="ko-KR" altLang="en-US" sz="1000" dirty="0" smtClean="0"/>
              <a:t> 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이 보일거에요</a:t>
            </a:r>
          </a:p>
          <a:p>
            <a:r>
              <a:rPr lang="ko-KR" altLang="en-US" sz="1000" dirty="0" smtClean="0"/>
              <a:t>이때 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D-3 </a:t>
            </a:r>
            <a:r>
              <a:rPr lang="ko-KR" altLang="en-US" sz="1000" dirty="0" err="1" smtClean="0"/>
              <a:t>이런마크</a:t>
            </a:r>
            <a:r>
              <a:rPr lang="ko-KR" altLang="en-US" sz="1000" dirty="0" smtClean="0"/>
              <a:t> 없어요</a:t>
            </a:r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이때 여자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가 거절하면 그 순간 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이 목록에서 사라지지만</a:t>
            </a:r>
          </a:p>
          <a:p>
            <a:r>
              <a:rPr lang="ko-KR" altLang="en-US" sz="1000" dirty="0" smtClean="0"/>
              <a:t>여자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가 거절도 승낙도 안하고 있으면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램던으로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30</a:t>
            </a:r>
            <a:r>
              <a:rPr lang="ko-KR" altLang="en-US" sz="1000" dirty="0" smtClean="0"/>
              <a:t>시간에서 </a:t>
            </a:r>
            <a:r>
              <a:rPr lang="en-US" altLang="ko-KR" sz="1000" dirty="0" smtClean="0"/>
              <a:t>72</a:t>
            </a:r>
            <a:r>
              <a:rPr lang="ko-KR" altLang="en-US" sz="1000" dirty="0" smtClean="0"/>
              <a:t>시간 사이에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이 목록에서 사라져요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4</a:t>
            </a:r>
            <a:r>
              <a:rPr lang="ko-KR" altLang="en-US" sz="1000" dirty="0" err="1" smtClean="0"/>
              <a:t>번상황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(2</a:t>
            </a:r>
            <a:r>
              <a:rPr lang="ko-KR" altLang="en-US" sz="1000" dirty="0" smtClean="0"/>
              <a:t>번 상황에서 여자</a:t>
            </a:r>
            <a:r>
              <a:rPr lang="en-US" altLang="ko-KR" sz="1000" dirty="0" smtClean="0"/>
              <a:t>4 </a:t>
            </a:r>
            <a:r>
              <a:rPr lang="ko-KR" altLang="en-US" sz="1000" dirty="0" smtClean="0"/>
              <a:t>상황이에요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여자</a:t>
            </a:r>
            <a:r>
              <a:rPr lang="en-US" altLang="ko-KR" sz="1000" dirty="0" smtClean="0"/>
              <a:t>4</a:t>
            </a:r>
            <a:r>
              <a:rPr lang="ko-KR" altLang="en-US" sz="1000" dirty="0" smtClean="0"/>
              <a:t>가 내가 솔커톡 신청한 </a:t>
            </a:r>
            <a:r>
              <a:rPr lang="ko-KR" altLang="en-US" sz="1000" dirty="0" err="1" smtClean="0"/>
              <a:t>사람보면</a:t>
            </a:r>
            <a:r>
              <a:rPr lang="ko-KR" altLang="en-US" sz="1000" dirty="0" smtClean="0"/>
              <a:t> 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이 보일거에요</a:t>
            </a:r>
          </a:p>
          <a:p>
            <a:r>
              <a:rPr lang="ko-KR" altLang="en-US" sz="1000" dirty="0" smtClean="0"/>
              <a:t>이때 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D-3</a:t>
            </a:r>
            <a:r>
              <a:rPr lang="ko-KR" altLang="en-US" sz="1000" dirty="0" smtClean="0"/>
              <a:t>마크 없어요</a:t>
            </a:r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이때 남자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이 거절하면 그 순간 목록에서 사라지고</a:t>
            </a:r>
          </a:p>
          <a:p>
            <a:r>
              <a:rPr lang="ko-KR" altLang="en-US" sz="1000" dirty="0" smtClean="0"/>
              <a:t>거절도 승낙도 </a:t>
            </a:r>
            <a:r>
              <a:rPr lang="ko-KR" altLang="en-US" sz="1000" dirty="0" err="1" smtClean="0"/>
              <a:t>안하면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72</a:t>
            </a:r>
            <a:r>
              <a:rPr lang="ko-KR" altLang="en-US" sz="1000" dirty="0" smtClean="0"/>
              <a:t>시간 되어야 목록에서 사라져요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3</a:t>
            </a:r>
            <a:r>
              <a:rPr lang="ko-KR" altLang="en-US" sz="1000" dirty="0" smtClean="0"/>
              <a:t>번 </a:t>
            </a:r>
            <a:r>
              <a:rPr lang="en-US" altLang="ko-KR" sz="1000" dirty="0" smtClean="0"/>
              <a:t>4</a:t>
            </a:r>
            <a:r>
              <a:rPr lang="ko-KR" altLang="en-US" sz="1000" dirty="0" smtClean="0"/>
              <a:t>번 상황은 </a:t>
            </a:r>
            <a:r>
              <a:rPr lang="en-US" altLang="ko-KR" sz="1000" dirty="0" smtClean="0"/>
              <a:t>D-3</a:t>
            </a:r>
            <a:r>
              <a:rPr lang="ko-KR" altLang="en-US" sz="1000" dirty="0" smtClean="0"/>
              <a:t>마크 없고요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smtClean="0"/>
              <a:t>번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번 상황이 당사자가 거절하면 그 즉시 사라짐과</a:t>
            </a:r>
          </a:p>
          <a:p>
            <a:r>
              <a:rPr lang="ko-KR" altLang="en-US" sz="1000" dirty="0" smtClean="0"/>
              <a:t>거절 승낙 아무것도 안하고 있을 때 </a:t>
            </a:r>
            <a:r>
              <a:rPr lang="en-US" altLang="ko-KR" sz="1000" dirty="0" smtClean="0"/>
              <a:t>30-72</a:t>
            </a:r>
            <a:r>
              <a:rPr lang="ko-KR" altLang="en-US" sz="1000" dirty="0" err="1" smtClean="0"/>
              <a:t>시간사이에</a:t>
            </a:r>
            <a:r>
              <a:rPr lang="ko-KR" altLang="en-US" sz="1000" dirty="0" smtClean="0"/>
              <a:t> 랜덤 사라짐</a:t>
            </a:r>
            <a:endParaRPr lang="en-US" altLang="ko-KR" sz="1000" dirty="0" smtClean="0"/>
          </a:p>
          <a:p>
            <a:r>
              <a:rPr lang="ko-KR" altLang="en-US" sz="1000" dirty="0" smtClean="0"/>
              <a:t>이렇게 </a:t>
            </a:r>
            <a:r>
              <a:rPr lang="ko-KR" altLang="en-US" sz="1000" dirty="0" err="1" smtClean="0"/>
              <a:t>두가지</a:t>
            </a:r>
            <a:r>
              <a:rPr lang="ko-KR" altLang="en-US" sz="1000" dirty="0" smtClean="0"/>
              <a:t> 상황이 있어요</a:t>
            </a:r>
          </a:p>
          <a:p>
            <a:endParaRPr lang="ko-KR" altLang="en-US" sz="1000" dirty="0"/>
          </a:p>
        </p:txBody>
      </p:sp>
      <p:sp>
        <p:nvSpPr>
          <p:cNvPr id="42" name="직사각형 41"/>
          <p:cNvSpPr/>
          <p:nvPr/>
        </p:nvSpPr>
        <p:spPr>
          <a:xfrm>
            <a:off x="827584" y="3356992"/>
            <a:ext cx="151216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971600" y="3501008"/>
            <a:ext cx="115212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259632" y="38610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사진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043608" y="4797152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나이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지역</a:t>
            </a:r>
            <a:endParaRPr lang="en-US" altLang="ko-KR" sz="1100" dirty="0" smtClean="0"/>
          </a:p>
          <a:p>
            <a:r>
              <a:rPr lang="ko-KR" altLang="en-US" sz="1100" dirty="0" smtClean="0"/>
              <a:t>학교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직업</a:t>
            </a:r>
            <a:endParaRPr lang="ko-KR" altLang="en-US" sz="11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3790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4408710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4708491" y="195332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4716016" y="166868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755576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1782160" y="404664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내게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신청한 사람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384"/>
            <a:ext cx="4608512" cy="6713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43795" y="432048"/>
            <a:ext cx="3240360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39939" y="1440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11947" y="2520280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27971" y="25202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43995" y="25202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3563888" y="764704"/>
            <a:ext cx="180020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92080" y="620688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사진 좌우로 넘겨서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볼 수 있음</a:t>
            </a:r>
            <a:endParaRPr lang="en-US" altLang="ko-KR" sz="1000" dirty="0" smtClean="0"/>
          </a:p>
          <a:p>
            <a:r>
              <a:rPr lang="ko-KR" altLang="en-US" sz="1000" dirty="0" err="1" smtClean="0"/>
              <a:t>터치시</a:t>
            </a:r>
            <a:r>
              <a:rPr lang="ko-KR" altLang="en-US" sz="1000" dirty="0" smtClean="0"/>
              <a:t> 사진만 보이는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화면으로 이동</a:t>
            </a:r>
            <a:endParaRPr lang="ko-KR" altLang="en-US" sz="10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3851920" y="2636912"/>
            <a:ext cx="180020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80112" y="2564904"/>
            <a:ext cx="19030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사진 더 있으니 넘겨보라는 원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1187624" y="3240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99792" y="3240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지역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87624" y="3600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학교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99792" y="3600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직업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87624" y="3960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성격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31640" y="43924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27784" y="43924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혈액형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59632" y="47525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종교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71800" y="47525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흡연</a:t>
            </a:r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3635896" y="417646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46779" y="3140968"/>
            <a:ext cx="21595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항목 글자 없이 프로필 작성내용만</a:t>
            </a:r>
            <a:endParaRPr lang="en-US" altLang="ko-KR" sz="1000" dirty="0" smtClean="0"/>
          </a:p>
          <a:p>
            <a:r>
              <a:rPr lang="ko-KR" altLang="en-US" sz="1000" dirty="0" smtClean="0"/>
              <a:t>표시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175-180      A</a:t>
            </a:r>
            <a:r>
              <a:rPr lang="ko-KR" altLang="en-US" sz="1000" dirty="0" smtClean="0"/>
              <a:t>형</a:t>
            </a:r>
            <a:endParaRPr lang="en-US" altLang="ko-KR" sz="1000" dirty="0" smtClean="0"/>
          </a:p>
          <a:p>
            <a:r>
              <a:rPr lang="ko-KR" altLang="en-US" sz="1000" dirty="0" smtClean="0"/>
              <a:t>기독교</a:t>
            </a:r>
            <a:r>
              <a:rPr lang="en-US" altLang="ko-KR" sz="1000" dirty="0" smtClean="0"/>
              <a:t>        </a:t>
            </a:r>
            <a:r>
              <a:rPr lang="ko-KR" altLang="en-US" sz="1000" dirty="0" err="1" smtClean="0"/>
              <a:t>비흡연</a:t>
            </a:r>
            <a:endParaRPr lang="en-US" altLang="ko-KR" sz="1000" dirty="0" smtClean="0"/>
          </a:p>
          <a:p>
            <a:r>
              <a:rPr lang="ko-KR" altLang="en-US" sz="1000" dirty="0" smtClean="0"/>
              <a:t>이런 식으로요</a:t>
            </a:r>
            <a:endParaRPr lang="en-US" altLang="ko-KR" sz="1000" dirty="0" smtClean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56163" y="116632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501733" y="1886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신고</a:t>
            </a:r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1560" y="116632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611560" y="11663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보낸</a:t>
            </a:r>
            <a:endParaRPr lang="en-US" altLang="ko-KR" sz="1200" dirty="0" smtClean="0"/>
          </a:p>
          <a:p>
            <a:r>
              <a:rPr lang="ko-KR" altLang="en-US" sz="1200" dirty="0" smtClean="0"/>
              <a:t>쪽지</a:t>
            </a:r>
            <a:endParaRPr lang="ko-KR" altLang="en-US" sz="1200" dirty="0"/>
          </a:p>
        </p:txBody>
      </p:sp>
      <p:cxnSp>
        <p:nvCxnSpPr>
          <p:cNvPr id="39" name="직선 화살표 연결선 38"/>
          <p:cNvCxnSpPr/>
          <p:nvPr/>
        </p:nvCxnSpPr>
        <p:spPr>
          <a:xfrm flipH="1">
            <a:off x="1115616" y="404664"/>
            <a:ext cx="4320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330135" y="0"/>
            <a:ext cx="3140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내가 상대에게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보낸 쪽지 보기에요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물론 상대에게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보낸 쪽지가 없으면 이 버튼 없어요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cxnSp>
        <p:nvCxnSpPr>
          <p:cNvPr id="54" name="직선 화살표 연결선 53"/>
          <p:cNvCxnSpPr>
            <a:stCxn id="55" idx="1"/>
          </p:cNvCxnSpPr>
          <p:nvPr/>
        </p:nvCxnSpPr>
        <p:spPr>
          <a:xfrm flipH="1" flipV="1">
            <a:off x="3851920" y="6381329"/>
            <a:ext cx="1440160" cy="2000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92080" y="6381328"/>
            <a:ext cx="2845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내가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신청을 보낸 회원이니</a:t>
            </a:r>
            <a:endParaRPr lang="en-US" altLang="ko-KR" sz="1000" dirty="0" smtClean="0"/>
          </a:p>
          <a:p>
            <a:r>
              <a:rPr lang="ko-KR" altLang="en-US" sz="1000" dirty="0" smtClean="0"/>
              <a:t>당연히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승낙버튼도 거절 버튼도 없어요</a:t>
            </a:r>
            <a:endParaRPr lang="ko-KR" altLang="en-US" sz="1000" dirty="0"/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3635896" y="5733256"/>
            <a:ext cx="1944216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80112" y="5589240"/>
            <a:ext cx="3063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내가 </a:t>
            </a:r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신청을 보낸 회원이니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하면 감사하트 받을 수 있다는 문구 없어요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899592" y="105273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내게 </a:t>
            </a:r>
            <a:r>
              <a:rPr lang="ko-KR" altLang="en-US" dirty="0" err="1" smtClean="0"/>
              <a:t>솔썸톡</a:t>
            </a:r>
            <a:r>
              <a:rPr lang="ko-KR" altLang="en-US" dirty="0" smtClean="0"/>
              <a:t> 신청한 사람</a:t>
            </a:r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3563888" y="937184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571413" y="908720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grpSp>
        <p:nvGrpSpPr>
          <p:cNvPr id="3" name="그룹 77"/>
          <p:cNvGrpSpPr/>
          <p:nvPr/>
        </p:nvGrpSpPr>
        <p:grpSpPr>
          <a:xfrm>
            <a:off x="4572000" y="1052736"/>
            <a:ext cx="288032" cy="288032"/>
            <a:chOff x="1691680" y="3861048"/>
            <a:chExt cx="288032" cy="288032"/>
          </a:xfrm>
        </p:grpSpPr>
        <p:cxnSp>
          <p:nvCxnSpPr>
            <p:cNvPr id="73" name="직선 연결선 72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화살표 연결선 48"/>
          <p:cNvCxnSpPr/>
          <p:nvPr/>
        </p:nvCxnSpPr>
        <p:spPr>
          <a:xfrm flipH="1">
            <a:off x="2843808" y="980728"/>
            <a:ext cx="2808312" cy="31683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24128" y="476672"/>
            <a:ext cx="28071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500</a:t>
            </a:r>
            <a:r>
              <a:rPr lang="ko-KR" altLang="en-US" sz="1000" dirty="0" smtClean="0"/>
              <a:t>하트 이상부터 환전가능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터치하면</a:t>
            </a:r>
            <a:endParaRPr lang="en-US" altLang="ko-KR" sz="1000" dirty="0" smtClean="0"/>
          </a:p>
          <a:p>
            <a:r>
              <a:rPr lang="en-US" altLang="ko-KR" sz="1000" dirty="0" smtClean="0"/>
              <a:t>500</a:t>
            </a:r>
            <a:r>
              <a:rPr lang="ko-KR" altLang="en-US" sz="1000" dirty="0" smtClean="0"/>
              <a:t>하트 이상부터 환전가능하단</a:t>
            </a:r>
            <a:endParaRPr lang="en-US" altLang="ko-KR" sz="1000" dirty="0" smtClean="0"/>
          </a:p>
          <a:p>
            <a:r>
              <a:rPr lang="ko-KR" altLang="en-US" sz="1000" dirty="0" smtClean="0"/>
              <a:t>문구를 볼 수 있는데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500</a:t>
            </a:r>
            <a:r>
              <a:rPr lang="ko-KR" altLang="en-US" sz="1000" dirty="0" smtClean="0"/>
              <a:t>하트 이상 되어야 환전시도</a:t>
            </a:r>
            <a:endParaRPr lang="en-US" altLang="ko-KR" sz="1000" dirty="0" smtClean="0"/>
          </a:p>
          <a:p>
            <a:r>
              <a:rPr lang="ko-KR" altLang="en-US" sz="1000" dirty="0" smtClean="0"/>
              <a:t>할 수 있는 버튼 보여서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환전 시도하려고 하면</a:t>
            </a:r>
            <a:endParaRPr lang="en-US" altLang="ko-KR" sz="1000" dirty="0" smtClean="0"/>
          </a:p>
          <a:p>
            <a:r>
              <a:rPr lang="ko-KR" altLang="en-US" sz="1000" dirty="0" smtClean="0"/>
              <a:t>문자인증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계좌인증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신분증인증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신분증 인증은 주민등록증이나</a:t>
            </a:r>
            <a:endParaRPr lang="en-US" altLang="ko-KR" sz="1000" dirty="0" smtClean="0"/>
          </a:p>
          <a:p>
            <a:r>
              <a:rPr lang="ko-KR" altLang="en-US" sz="1000" dirty="0" smtClean="0"/>
              <a:t>운전면허증 </a:t>
            </a:r>
            <a:r>
              <a:rPr lang="ko-KR" altLang="en-US" sz="1000" dirty="0" err="1" smtClean="0"/>
              <a:t>그외</a:t>
            </a:r>
            <a:endParaRPr lang="en-US" altLang="ko-KR" sz="1000" dirty="0" smtClean="0"/>
          </a:p>
          <a:p>
            <a:r>
              <a:rPr lang="ko-KR" altLang="en-US" sz="1000" dirty="0" smtClean="0"/>
              <a:t>국가에서 발급한 주민번호 나와있는</a:t>
            </a:r>
            <a:endParaRPr lang="en-US" altLang="ko-KR" sz="1000" dirty="0" smtClean="0"/>
          </a:p>
          <a:p>
            <a:r>
              <a:rPr lang="ko-KR" altLang="en-US" sz="1000" dirty="0" smtClean="0"/>
              <a:t>신분증 중 하나로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절차를 알아볼 수 </a:t>
            </a:r>
            <a:r>
              <a:rPr lang="ko-KR" altLang="en-US" sz="1000" dirty="0" err="1" smtClean="0"/>
              <a:t>있게됨</a:t>
            </a:r>
            <a:endParaRPr lang="en-US" altLang="ko-KR" sz="1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364088" y="2636912"/>
            <a:ext cx="24609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관리자페이지에서</a:t>
            </a:r>
            <a:endParaRPr lang="en-US" altLang="ko-KR" sz="1000" dirty="0" smtClean="0"/>
          </a:p>
          <a:p>
            <a:r>
              <a:rPr lang="ko-KR" altLang="en-US" sz="1000" dirty="0" smtClean="0"/>
              <a:t>회원의 전체 </a:t>
            </a:r>
            <a:r>
              <a:rPr lang="ko-KR" altLang="en-US" sz="1000" dirty="0" err="1" smtClean="0"/>
              <a:t>하트수를</a:t>
            </a:r>
            <a:r>
              <a:rPr lang="ko-KR" altLang="en-US" sz="1000" dirty="0" smtClean="0"/>
              <a:t> 알 수 있고</a:t>
            </a:r>
            <a:endParaRPr lang="en-US" altLang="ko-KR" sz="1000" dirty="0" smtClean="0"/>
          </a:p>
          <a:p>
            <a:r>
              <a:rPr lang="ko-KR" altLang="en-US" sz="1000" dirty="0" smtClean="0"/>
              <a:t>그 </a:t>
            </a:r>
            <a:r>
              <a:rPr lang="ko-KR" altLang="en-US" sz="1000" dirty="0" err="1" smtClean="0"/>
              <a:t>하트수를</a:t>
            </a:r>
            <a:r>
              <a:rPr lang="ko-KR" altLang="en-US" sz="1000" dirty="0" smtClean="0"/>
              <a:t> 클릭하면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 회원에게 그간 받은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가입하트수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친구초대해서</a:t>
            </a:r>
            <a:r>
              <a:rPr lang="ko-KR" altLang="en-US" sz="1000" dirty="0" smtClean="0"/>
              <a:t> 받은 </a:t>
            </a:r>
            <a:r>
              <a:rPr lang="ko-KR" altLang="en-US" sz="1000" dirty="0" err="1" smtClean="0"/>
              <a:t>하트수</a:t>
            </a:r>
            <a:endParaRPr lang="en-US" altLang="ko-KR" sz="1000" dirty="0" smtClean="0"/>
          </a:p>
          <a:p>
            <a:r>
              <a:rPr lang="ko-KR" altLang="en-US" sz="1000" dirty="0" smtClean="0"/>
              <a:t>초대받아 받은 </a:t>
            </a:r>
            <a:r>
              <a:rPr lang="ko-KR" altLang="en-US" sz="1000" dirty="0" err="1" smtClean="0"/>
              <a:t>하트수</a:t>
            </a:r>
            <a:endParaRPr lang="en-US" altLang="ko-KR" sz="1000" dirty="0" smtClean="0"/>
          </a:p>
          <a:p>
            <a:r>
              <a:rPr lang="ko-KR" altLang="en-US" sz="1000" dirty="0" err="1" smtClean="0"/>
              <a:t>구매하트수</a:t>
            </a:r>
            <a:endParaRPr lang="en-US" altLang="ko-KR" sz="1000" dirty="0" smtClean="0"/>
          </a:p>
          <a:p>
            <a:r>
              <a:rPr lang="ko-KR" altLang="en-US" sz="1000" dirty="0" smtClean="0"/>
              <a:t>이성에게 받은 </a:t>
            </a:r>
            <a:r>
              <a:rPr lang="ko-KR" altLang="en-US" sz="1000" dirty="0" err="1" smtClean="0"/>
              <a:t>감사하트수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관리자에게 받은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하트수를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항목별로 각각 </a:t>
            </a:r>
            <a:r>
              <a:rPr lang="ko-KR" altLang="en-US" sz="1000" dirty="0" err="1" smtClean="0"/>
              <a:t>알수</a:t>
            </a:r>
            <a:r>
              <a:rPr lang="ko-KR" altLang="en-US" sz="1000" dirty="0" smtClean="0"/>
              <a:t> 있어요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물론 하트를 쓰고 그러니</a:t>
            </a:r>
            <a:endParaRPr lang="en-US" altLang="ko-KR" sz="1000" dirty="0" smtClean="0"/>
          </a:p>
          <a:p>
            <a:r>
              <a:rPr lang="ko-KR" altLang="en-US" sz="1000" dirty="0" smtClean="0"/>
              <a:t>전체 </a:t>
            </a:r>
            <a:r>
              <a:rPr lang="ko-KR" altLang="en-US" sz="1000" dirty="0" err="1" smtClean="0"/>
              <a:t>하트수와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ko-KR" altLang="en-US" sz="1000" dirty="0" smtClean="0"/>
              <a:t>이 </a:t>
            </a:r>
            <a:r>
              <a:rPr lang="ko-KR" altLang="en-US" sz="1000" dirty="0" err="1" smtClean="0"/>
              <a:t>가각의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하트수를</a:t>
            </a:r>
            <a:r>
              <a:rPr lang="ko-KR" altLang="en-US" sz="1000" dirty="0" smtClean="0"/>
              <a:t> 더한 총수는 달라요</a:t>
            </a:r>
            <a:endParaRPr lang="en-US" altLang="ko-KR" sz="1000" dirty="0" smtClean="0"/>
          </a:p>
        </p:txBody>
      </p:sp>
      <p:cxnSp>
        <p:nvCxnSpPr>
          <p:cNvPr id="41" name="직선 연결선 40"/>
          <p:cNvCxnSpPr/>
          <p:nvPr/>
        </p:nvCxnSpPr>
        <p:spPr>
          <a:xfrm>
            <a:off x="539552" y="227687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39552" y="299695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39552" y="37890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38942" y="24928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 사항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71600" y="32849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이벤트</a:t>
            </a:r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1756163" y="3169432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763688" y="3140968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4596270" y="2510474"/>
            <a:ext cx="288032" cy="288032"/>
            <a:chOff x="1691680" y="3861048"/>
            <a:chExt cx="288032" cy="288032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/>
          <p:cNvGrpSpPr/>
          <p:nvPr/>
        </p:nvGrpSpPr>
        <p:grpSpPr>
          <a:xfrm>
            <a:off x="4572000" y="3284984"/>
            <a:ext cx="288032" cy="288032"/>
            <a:chOff x="1691680" y="3861048"/>
            <a:chExt cx="288032" cy="288032"/>
          </a:xfrm>
        </p:grpSpPr>
        <p:cxnSp>
          <p:nvCxnSpPr>
            <p:cNvPr id="69" name="직선 연결선 68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직선 연결선 70"/>
          <p:cNvCxnSpPr/>
          <p:nvPr/>
        </p:nvCxnSpPr>
        <p:spPr>
          <a:xfrm>
            <a:off x="539552" y="4581128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81027" y="40770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하트 환전</a:t>
            </a:r>
            <a:endParaRPr lang="ko-KR" altLang="en-US"/>
          </a:p>
        </p:txBody>
      </p:sp>
      <p:grpSp>
        <p:nvGrpSpPr>
          <p:cNvPr id="75" name="그룹 81"/>
          <p:cNvGrpSpPr/>
          <p:nvPr/>
        </p:nvGrpSpPr>
        <p:grpSpPr>
          <a:xfrm>
            <a:off x="4587446" y="4077072"/>
            <a:ext cx="288032" cy="288032"/>
            <a:chOff x="1691680" y="3861048"/>
            <a:chExt cx="288032" cy="288032"/>
          </a:xfrm>
        </p:grpSpPr>
        <p:cxnSp>
          <p:nvCxnSpPr>
            <p:cNvPr id="76" name="직선 연결선 75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직선 연결선 77"/>
          <p:cNvCxnSpPr/>
          <p:nvPr/>
        </p:nvCxnSpPr>
        <p:spPr>
          <a:xfrm>
            <a:off x="539552" y="155679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09019" y="177281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내가 </a:t>
            </a:r>
            <a:r>
              <a:rPr lang="ko-KR" altLang="en-US" dirty="0" err="1" smtClean="0"/>
              <a:t>솔썸톡</a:t>
            </a:r>
            <a:r>
              <a:rPr lang="ko-KR" altLang="en-US" dirty="0" smtClean="0"/>
              <a:t> 신청한 사람</a:t>
            </a:r>
            <a:endParaRPr lang="ko-KR" altLang="en-US" dirty="0"/>
          </a:p>
        </p:txBody>
      </p:sp>
      <p:grpSp>
        <p:nvGrpSpPr>
          <p:cNvPr id="82" name="그룹 81"/>
          <p:cNvGrpSpPr/>
          <p:nvPr/>
        </p:nvGrpSpPr>
        <p:grpSpPr>
          <a:xfrm>
            <a:off x="4590854" y="1772816"/>
            <a:ext cx="288032" cy="288032"/>
            <a:chOff x="1691680" y="3861048"/>
            <a:chExt cx="288032" cy="288032"/>
          </a:xfrm>
        </p:grpSpPr>
        <p:cxnSp>
          <p:nvCxnSpPr>
            <p:cNvPr id="85" name="직선 연결선 84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23790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4408710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384052" y="3861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솔커</a:t>
            </a:r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4708491" y="195332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716016" y="166868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755576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cxnSp>
        <p:nvCxnSpPr>
          <p:cNvPr id="80" name="직선 화살표 연결선 79"/>
          <p:cNvCxnSpPr/>
          <p:nvPr/>
        </p:nvCxnSpPr>
        <p:spPr>
          <a:xfrm flipH="1" flipV="1">
            <a:off x="7020272" y="4437112"/>
            <a:ext cx="864096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498998" y="4509120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rgbClr val="00B050"/>
                </a:solidFill>
              </a:rPr>
              <a:t>새로추가된</a:t>
            </a:r>
            <a:r>
              <a:rPr lang="ko-KR" altLang="en-US" sz="1100" dirty="0" smtClean="0">
                <a:solidFill>
                  <a:srgbClr val="00B050"/>
                </a:solidFill>
              </a:rPr>
              <a:t> 항목이에요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539552" y="90872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19573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105273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오늘의 </a:t>
            </a:r>
            <a:r>
              <a:rPr lang="ko-KR" altLang="en-US" dirty="0" err="1" smtClean="0"/>
              <a:t>솔커인</a:t>
            </a:r>
            <a:endParaRPr lang="ko-KR" altLang="en-US" dirty="0"/>
          </a:p>
        </p:txBody>
      </p:sp>
      <p:grpSp>
        <p:nvGrpSpPr>
          <p:cNvPr id="3" name="그룹 77"/>
          <p:cNvGrpSpPr/>
          <p:nvPr/>
        </p:nvGrpSpPr>
        <p:grpSpPr>
          <a:xfrm>
            <a:off x="4572000" y="1052736"/>
            <a:ext cx="288032" cy="288032"/>
            <a:chOff x="1691680" y="3861048"/>
            <a:chExt cx="288032" cy="288032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/>
          <p:cNvCxnSpPr/>
          <p:nvPr/>
        </p:nvCxnSpPr>
        <p:spPr>
          <a:xfrm>
            <a:off x="539552" y="227687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39552" y="299695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39552" y="378904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8942" y="249289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훈내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폴폴나는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톡매너</a:t>
            </a:r>
            <a:endParaRPr lang="ko-KR" altLang="en-US" dirty="0"/>
          </a:p>
        </p:txBody>
      </p:sp>
      <p:grpSp>
        <p:nvGrpSpPr>
          <p:cNvPr id="6" name="그룹 20"/>
          <p:cNvGrpSpPr/>
          <p:nvPr/>
        </p:nvGrpSpPr>
        <p:grpSpPr>
          <a:xfrm>
            <a:off x="4596270" y="2510474"/>
            <a:ext cx="288032" cy="288032"/>
            <a:chOff x="1691680" y="3861048"/>
            <a:chExt cx="288032" cy="288032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23"/>
          <p:cNvGrpSpPr/>
          <p:nvPr/>
        </p:nvGrpSpPr>
        <p:grpSpPr>
          <a:xfrm>
            <a:off x="4572000" y="3284984"/>
            <a:ext cx="288032" cy="288032"/>
            <a:chOff x="1691680" y="3861048"/>
            <a:chExt cx="288032" cy="288032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/>
          <p:cNvCxnSpPr/>
          <p:nvPr/>
        </p:nvCxnSpPr>
        <p:spPr>
          <a:xfrm>
            <a:off x="539552" y="4581128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1"/>
          <p:cNvGrpSpPr/>
          <p:nvPr/>
        </p:nvGrpSpPr>
        <p:grpSpPr>
          <a:xfrm>
            <a:off x="4587446" y="4077072"/>
            <a:ext cx="288032" cy="288032"/>
            <a:chOff x="1691680" y="3861048"/>
            <a:chExt cx="288032" cy="288032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/>
          <p:cNvCxnSpPr/>
          <p:nvPr/>
        </p:nvCxnSpPr>
        <p:spPr>
          <a:xfrm>
            <a:off x="539552" y="155679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09019" y="177281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정회원 </a:t>
            </a:r>
            <a:r>
              <a:rPr lang="ko-KR" altLang="en-US" dirty="0" err="1" smtClean="0"/>
              <a:t>빨리되는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꿀팁</a:t>
            </a:r>
            <a:endParaRPr lang="ko-KR" altLang="en-US" dirty="0"/>
          </a:p>
        </p:txBody>
      </p:sp>
      <p:grpSp>
        <p:nvGrpSpPr>
          <p:cNvPr id="10" name="그룹 33"/>
          <p:cNvGrpSpPr/>
          <p:nvPr/>
        </p:nvGrpSpPr>
        <p:grpSpPr>
          <a:xfrm>
            <a:off x="4590854" y="1772816"/>
            <a:ext cx="288032" cy="288032"/>
            <a:chOff x="1691680" y="3861048"/>
            <a:chExt cx="288032" cy="288032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5292080" y="2708920"/>
            <a:ext cx="22878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이런식으로</a:t>
            </a:r>
            <a:r>
              <a:rPr lang="ko-KR" altLang="en-US" sz="1000" dirty="0" smtClean="0"/>
              <a:t> 관리자페이지에서</a:t>
            </a:r>
            <a:endParaRPr lang="en-US" altLang="ko-KR" sz="1000" dirty="0" smtClean="0"/>
          </a:p>
          <a:p>
            <a:r>
              <a:rPr lang="ko-KR" altLang="en-US" sz="1000" dirty="0" smtClean="0"/>
              <a:t>올린 </a:t>
            </a:r>
            <a:r>
              <a:rPr lang="ko-KR" altLang="en-US" sz="1000" dirty="0" err="1" smtClean="0"/>
              <a:t>최신순으로</a:t>
            </a:r>
            <a:endParaRPr lang="en-US" altLang="ko-KR" sz="1000" dirty="0" smtClean="0"/>
          </a:p>
          <a:p>
            <a:r>
              <a:rPr lang="ko-KR" altLang="en-US" sz="1000" dirty="0" smtClean="0"/>
              <a:t>나오게 해주세요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올린 날짜와 시간은</a:t>
            </a:r>
            <a:endParaRPr lang="en-US" altLang="ko-KR" sz="1000" dirty="0" smtClean="0"/>
          </a:p>
          <a:p>
            <a:r>
              <a:rPr lang="ko-KR" altLang="en-US" sz="1000" dirty="0" smtClean="0"/>
              <a:t>관리자 페이지에서는</a:t>
            </a:r>
            <a:endParaRPr lang="en-US" altLang="ko-KR" sz="1000" dirty="0" smtClean="0"/>
          </a:p>
          <a:p>
            <a:r>
              <a:rPr lang="ko-KR" altLang="en-US" sz="1000" dirty="0" smtClean="0"/>
              <a:t>볼 수 있지만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앱에서는</a:t>
            </a:r>
            <a:r>
              <a:rPr lang="ko-KR" altLang="en-US" sz="1000" dirty="0" smtClean="0"/>
              <a:t> 드러나지 않게 해주세요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물론 여자에게만 보이는 글도</a:t>
            </a:r>
            <a:endParaRPr lang="en-US" altLang="ko-KR" sz="1000" dirty="0" smtClean="0"/>
          </a:p>
          <a:p>
            <a:r>
              <a:rPr lang="ko-KR" altLang="en-US" sz="1000" dirty="0" smtClean="0"/>
              <a:t>남자에게만 보이는 글도 있기 때문에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남녀 성별에 따라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공지사항목록과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이벤트글</a:t>
            </a:r>
            <a:r>
              <a:rPr lang="ko-KR" altLang="en-US" sz="1000" dirty="0" smtClean="0"/>
              <a:t> 목록이 달라요</a:t>
            </a:r>
            <a:endParaRPr lang="en-US" altLang="ko-KR" sz="1000" dirty="0" smtClean="0"/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3707904" y="476672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652120" y="260648"/>
            <a:ext cx="1601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공지사항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이벤트 </a:t>
            </a:r>
            <a:r>
              <a:rPr lang="en-US" altLang="ko-KR" sz="1000" dirty="0" smtClean="0"/>
              <a:t>FAQ</a:t>
            </a:r>
          </a:p>
          <a:p>
            <a:r>
              <a:rPr lang="ko-KR" altLang="en-US" sz="1000" dirty="0" smtClean="0"/>
              <a:t>여기 제목 글자만 </a:t>
            </a:r>
            <a:r>
              <a:rPr lang="ko-KR" altLang="en-US" sz="1000" dirty="0" err="1" smtClean="0"/>
              <a:t>다를뿐</a:t>
            </a:r>
            <a:endParaRPr lang="en-US" altLang="ko-KR" sz="1000" dirty="0" smtClean="0"/>
          </a:p>
          <a:p>
            <a:r>
              <a:rPr lang="ko-KR" altLang="en-US" sz="1000" dirty="0" smtClean="0"/>
              <a:t>동일한 형식이에요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476672"/>
            <a:ext cx="3672408" cy="5904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907704" y="5445224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123728" y="54452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339752" y="54452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555776" y="54452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771800" y="54452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3275856" y="5517232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76056" y="5373216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사진 더 있으니 넘겨보라는 원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082958" y="45433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가입하기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15816" y="45375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4" y="4437112"/>
            <a:ext cx="1563602" cy="5760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55776" y="4437112"/>
            <a:ext cx="1563602" cy="5760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99992" y="980728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sz="1100" dirty="0" smtClean="0"/>
              <a:t>1.</a:t>
            </a:r>
            <a:r>
              <a:rPr lang="ko-KR" altLang="en-US" sz="1100" dirty="0" err="1" smtClean="0"/>
              <a:t>솔커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솔로에서 커플까지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99992" y="1340768"/>
            <a:ext cx="279756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sz="1100" dirty="0" smtClean="0"/>
              <a:t>2. </a:t>
            </a:r>
            <a:r>
              <a:rPr lang="ko-KR" altLang="en-US" sz="1100" dirty="0" smtClean="0"/>
              <a:t>이상형도 만나고</a:t>
            </a:r>
            <a:endParaRPr lang="en-US" altLang="ko-KR" sz="1100" dirty="0" smtClean="0"/>
          </a:p>
          <a:p>
            <a:pPr marL="342900" indent="-342900"/>
            <a:r>
              <a:rPr lang="en-US" altLang="ko-KR" sz="1100" dirty="0" smtClean="0"/>
              <a:t>3. </a:t>
            </a:r>
            <a:r>
              <a:rPr lang="ko-KR" altLang="en-US" sz="1100" dirty="0" smtClean="0"/>
              <a:t>돈도 버는 </a:t>
            </a:r>
            <a:r>
              <a:rPr lang="ko-KR" altLang="en-US" sz="1100" dirty="0" err="1" smtClean="0"/>
              <a:t>앱</a:t>
            </a:r>
            <a:endParaRPr lang="en-US" altLang="ko-KR" sz="1100" dirty="0" smtClean="0"/>
          </a:p>
          <a:p>
            <a:pPr marL="342900" indent="-342900"/>
            <a:r>
              <a:rPr lang="en-US" altLang="ko-KR" sz="1100" dirty="0" smtClean="0"/>
              <a:t>4. </a:t>
            </a:r>
            <a:r>
              <a:rPr lang="ko-KR" altLang="en-US" sz="1100" dirty="0" smtClean="0"/>
              <a:t>이상형에게 거절당해도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내가 왜 싫은지</a:t>
            </a:r>
            <a:endParaRPr lang="en-US" altLang="ko-KR" sz="1100" dirty="0" smtClean="0"/>
          </a:p>
          <a:p>
            <a:pPr marL="342900" indent="-342900"/>
            <a:r>
              <a:rPr lang="ko-KR" altLang="en-US" sz="1100" dirty="0" smtClean="0"/>
              <a:t>솔직하게 들을 수 있어서</a:t>
            </a:r>
            <a:endParaRPr lang="en-US" altLang="ko-KR" sz="1100" dirty="0" smtClean="0"/>
          </a:p>
          <a:p>
            <a:pPr marL="342900" indent="-342900"/>
            <a:r>
              <a:rPr lang="en-US" altLang="ko-KR" sz="1100" dirty="0" smtClean="0"/>
              <a:t>5. </a:t>
            </a:r>
            <a:r>
              <a:rPr lang="ko-KR" altLang="en-US" sz="1100" dirty="0" smtClean="0"/>
              <a:t>결국 이상형을 만나는 </a:t>
            </a:r>
            <a:r>
              <a:rPr lang="ko-KR" altLang="en-US" sz="1100" dirty="0" err="1" smtClean="0"/>
              <a:t>앱</a:t>
            </a:r>
            <a:endParaRPr lang="en-US" altLang="ko-KR" sz="11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051720" y="16288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/>
              <a:t>솔커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539552" y="342900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1809984"/>
            <a:ext cx="17299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읽고 싶은 항목을 터치하면</a:t>
            </a:r>
            <a:endParaRPr lang="en-US" altLang="ko-KR" sz="1000" dirty="0" smtClean="0"/>
          </a:p>
          <a:p>
            <a:r>
              <a:rPr lang="ko-KR" altLang="en-US" sz="1000" dirty="0" smtClean="0"/>
              <a:t>이렇게 내용이 뜨는데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관리자가 사진과 함께 올린</a:t>
            </a:r>
            <a:endParaRPr lang="en-US" altLang="ko-KR" sz="1000" dirty="0" smtClean="0"/>
          </a:p>
          <a:p>
            <a:r>
              <a:rPr lang="ko-KR" altLang="en-US" sz="1000" dirty="0" smtClean="0"/>
              <a:t>글이면</a:t>
            </a:r>
            <a:endParaRPr lang="ko-KR" altLang="en-US" sz="1000" dirty="0"/>
          </a:p>
        </p:txBody>
      </p:sp>
      <p:cxnSp>
        <p:nvCxnSpPr>
          <p:cNvPr id="9" name="직선 화살표 연결선 8"/>
          <p:cNvCxnSpPr>
            <a:stCxn id="10" idx="1"/>
          </p:cNvCxnSpPr>
          <p:nvPr/>
        </p:nvCxnSpPr>
        <p:spPr>
          <a:xfrm flipH="1" flipV="1">
            <a:off x="3779912" y="2348881"/>
            <a:ext cx="1872208" cy="627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52120" y="2852936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올린 사진 보이고</a:t>
            </a:r>
            <a:endParaRPr lang="ko-KR" altLang="en-US" sz="10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491880" y="4509120"/>
            <a:ext cx="187220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4088" y="4327936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올린 글 내용 보여요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292080" y="5120024"/>
            <a:ext cx="16017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물론 관리자가 사진 없이</a:t>
            </a:r>
            <a:endParaRPr lang="en-US" altLang="ko-KR" sz="1000" dirty="0" smtClean="0"/>
          </a:p>
          <a:p>
            <a:r>
              <a:rPr lang="ko-KR" altLang="en-US" sz="1000" dirty="0" smtClean="0"/>
              <a:t>글만 올린 경우는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사진 없이 제일 위부터</a:t>
            </a:r>
            <a:endParaRPr lang="en-US" altLang="ko-KR" sz="1000" dirty="0" smtClean="0"/>
          </a:p>
          <a:p>
            <a:r>
              <a:rPr lang="ko-KR" altLang="en-US" sz="1000" dirty="0" smtClean="0"/>
              <a:t>글이 나와요</a:t>
            </a:r>
            <a:endParaRPr lang="ko-KR" altLang="en-US" sz="10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39552" y="90872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9573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3707904" y="476672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52120" y="260648"/>
            <a:ext cx="1601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공지사항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이벤트 </a:t>
            </a:r>
            <a:r>
              <a:rPr lang="en-US" altLang="ko-KR" sz="1000" dirty="0" smtClean="0"/>
              <a:t>FAQ</a:t>
            </a:r>
          </a:p>
          <a:p>
            <a:r>
              <a:rPr lang="ko-KR" altLang="en-US" sz="1000" dirty="0" smtClean="0"/>
              <a:t>여기 제목 글자만 </a:t>
            </a:r>
            <a:r>
              <a:rPr lang="ko-KR" altLang="en-US" sz="1000" dirty="0" err="1" smtClean="0"/>
              <a:t>다를뿐</a:t>
            </a:r>
            <a:endParaRPr lang="en-US" altLang="ko-KR" sz="1000" dirty="0" smtClean="0"/>
          </a:p>
          <a:p>
            <a:r>
              <a:rPr lang="ko-KR" altLang="en-US" sz="1000" dirty="0" smtClean="0"/>
              <a:t>동일한 형식이에요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39552" y="90872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9573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하트환전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19672" y="2780928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500</a:t>
            </a:r>
            <a:r>
              <a:rPr lang="ko-KR" altLang="en-US" dirty="0" smtClean="0"/>
              <a:t>하트 이상부터</a:t>
            </a:r>
            <a:endParaRPr lang="en-US" altLang="ko-KR" dirty="0" smtClean="0"/>
          </a:p>
          <a:p>
            <a:r>
              <a:rPr lang="ko-KR" altLang="en-US" dirty="0" smtClean="0"/>
              <a:t>환전 하실 수 있어요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771800" y="5157192"/>
            <a:ext cx="1575792" cy="629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59832" y="53012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환전하기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139952" y="4437112"/>
            <a:ext cx="151216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96136" y="4293096"/>
            <a:ext cx="1768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500</a:t>
            </a:r>
            <a:r>
              <a:rPr lang="ko-KR" altLang="en-US" sz="1000" dirty="0" smtClean="0"/>
              <a:t>하트 미만인 회원이</a:t>
            </a:r>
            <a:endParaRPr lang="en-US" altLang="ko-KR" sz="1000" dirty="0" smtClean="0"/>
          </a:p>
          <a:p>
            <a:r>
              <a:rPr lang="ko-KR" altLang="en-US" sz="1000" dirty="0" smtClean="0"/>
              <a:t>누르면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500</a:t>
            </a:r>
            <a:r>
              <a:rPr lang="ko-KR" altLang="en-US" sz="1000" dirty="0" smtClean="0"/>
              <a:t>하트 이상부터 가능해요</a:t>
            </a:r>
            <a:endParaRPr lang="en-US" altLang="ko-KR" sz="1000" dirty="0" smtClean="0"/>
          </a:p>
          <a:p>
            <a:r>
              <a:rPr lang="ko-KR" altLang="en-US" sz="1000" dirty="0" smtClean="0"/>
              <a:t>라는 팝업이 떠요</a:t>
            </a:r>
            <a:endParaRPr lang="en-US" altLang="ko-KR" sz="1000" dirty="0" smtClean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539552" y="90872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9573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하트환전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76672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500</a:t>
            </a:r>
            <a:r>
              <a:rPr lang="ko-KR" altLang="en-US" sz="1000" dirty="0" smtClean="0"/>
              <a:t>하트 이상인 회원이 누르면</a:t>
            </a:r>
            <a:endParaRPr lang="en-US" altLang="ko-KR" sz="1000" dirty="0" smtClean="0"/>
          </a:p>
        </p:txBody>
      </p:sp>
      <p:pic>
        <p:nvPicPr>
          <p:cNvPr id="7" name="Picture 2" descr="C:\Users\aa\Desktop\제목 없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980728"/>
            <a:ext cx="3837720" cy="1931293"/>
          </a:xfrm>
          <a:prstGeom prst="rect">
            <a:avLst/>
          </a:prstGeom>
          <a:noFill/>
        </p:spPr>
      </p:pic>
      <p:cxnSp>
        <p:nvCxnSpPr>
          <p:cNvPr id="9" name="직선 화살표 연결선 8"/>
          <p:cNvCxnSpPr/>
          <p:nvPr/>
        </p:nvCxnSpPr>
        <p:spPr>
          <a:xfrm flipH="1">
            <a:off x="2267744" y="2708920"/>
            <a:ext cx="31683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80112" y="2564904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기간 글자 시간 글자로요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5301208"/>
            <a:ext cx="1224136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71600" y="3717032"/>
            <a:ext cx="366158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신분증과 통장사진을 보내주세요</a:t>
            </a:r>
            <a:endParaRPr lang="en-US" altLang="ko-KR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신분증은 주민등록증 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주민등록등본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 운전면허증 어느 거든 가능해요</a:t>
            </a:r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통장은 신분증과 동일인이어야 해요</a:t>
            </a:r>
            <a:endParaRPr lang="ko-KR" altLang="en-US" sz="1600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716016" y="1628800"/>
            <a:ext cx="86409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64174" y="1340768"/>
            <a:ext cx="2114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이때 인증문자가 회원에게 </a:t>
            </a:r>
            <a:r>
              <a:rPr lang="ko-KR" altLang="en-US" sz="1000" dirty="0" err="1" smtClean="0"/>
              <a:t>갈때는</a:t>
            </a:r>
            <a:endParaRPr lang="en-US" altLang="ko-KR" sz="1000" dirty="0" smtClean="0"/>
          </a:p>
          <a:p>
            <a:r>
              <a:rPr lang="ko-KR" altLang="en-US" sz="1000" dirty="0" smtClean="0"/>
              <a:t>하트환전 인증번호입니다</a:t>
            </a:r>
            <a:endParaRPr lang="en-US" altLang="ko-KR" sz="1000" dirty="0" smtClean="0"/>
          </a:p>
          <a:p>
            <a:r>
              <a:rPr lang="ko-KR" altLang="en-US" sz="1000" dirty="0" smtClean="0"/>
              <a:t>문구가 함께 가게 해주세요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3284984"/>
            <a:ext cx="3743332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보내기까지 완료한 회원은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관리자가 바로 </a:t>
            </a:r>
            <a:r>
              <a:rPr lang="ko-KR" altLang="en-US" sz="1200" dirty="0" err="1" smtClean="0"/>
              <a:t>알수</a:t>
            </a:r>
            <a:r>
              <a:rPr lang="ko-KR" altLang="en-US" sz="1200" dirty="0" smtClean="0"/>
              <a:t> 있게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페이지에 바로 </a:t>
            </a:r>
            <a:r>
              <a:rPr lang="en-US" altLang="ko-KR" sz="1200" dirty="0" smtClean="0"/>
              <a:t>New</a:t>
            </a:r>
            <a:r>
              <a:rPr lang="ko-KR" altLang="en-US" sz="1200" dirty="0" smtClean="0"/>
              <a:t>마크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뜨게 해주세요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따로 하트환전 회원 카테고리를</a:t>
            </a:r>
            <a:endParaRPr lang="en-US" altLang="ko-KR" sz="1200" dirty="0" smtClean="0"/>
          </a:p>
          <a:p>
            <a:r>
              <a:rPr lang="ko-KR" altLang="en-US" sz="1200" dirty="0" smtClean="0"/>
              <a:t>만들어 주신 후 거기에 </a:t>
            </a:r>
            <a:r>
              <a:rPr lang="en-US" altLang="ko-KR" sz="1200" dirty="0" smtClean="0"/>
              <a:t>New </a:t>
            </a:r>
            <a:r>
              <a:rPr lang="ko-KR" altLang="en-US" sz="1200" dirty="0" smtClean="0"/>
              <a:t>마크</a:t>
            </a:r>
            <a:endParaRPr lang="en-US" altLang="ko-KR" sz="1200" dirty="0" smtClean="0"/>
          </a:p>
          <a:p>
            <a:r>
              <a:rPr lang="ko-KR" altLang="en-US" sz="1200" dirty="0" smtClean="0"/>
              <a:t>뜨게 해주시면 </a:t>
            </a:r>
            <a:r>
              <a:rPr lang="ko-KR" altLang="en-US" sz="1200" dirty="0" err="1" smtClean="0"/>
              <a:t>될거</a:t>
            </a:r>
            <a:r>
              <a:rPr lang="ko-KR" altLang="en-US" sz="1200" dirty="0" smtClean="0"/>
              <a:t> 같아요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관리자가 하트환전 회원 리스트로 가면</a:t>
            </a:r>
            <a:endParaRPr lang="en-US" altLang="ko-KR" sz="1200" dirty="0" smtClean="0"/>
          </a:p>
          <a:p>
            <a:r>
              <a:rPr lang="ko-KR" altLang="en-US" sz="1200" dirty="0" smtClean="0"/>
              <a:t>그 회원에 대해 바로 볼 수 있고</a:t>
            </a:r>
            <a:endParaRPr lang="en-US" altLang="ko-KR" sz="1200" dirty="0" smtClean="0"/>
          </a:p>
          <a:p>
            <a:r>
              <a:rPr lang="ko-KR" altLang="en-US" sz="1200" dirty="0" err="1" smtClean="0"/>
              <a:t>하트수를</a:t>
            </a:r>
            <a:r>
              <a:rPr lang="ko-KR" altLang="en-US" sz="1200" dirty="0" smtClean="0"/>
              <a:t> 클릭하면 아래와 같은 하트 구성비를</a:t>
            </a:r>
            <a:endParaRPr lang="en-US" altLang="ko-KR" sz="1200" dirty="0" smtClean="0"/>
          </a:p>
          <a:p>
            <a:r>
              <a:rPr lang="ko-KR" altLang="en-US" sz="1200" dirty="0" smtClean="0"/>
              <a:t>볼 수 있어요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물론 하트를 </a:t>
            </a:r>
            <a:r>
              <a:rPr lang="ko-KR" altLang="en-US" sz="1200" dirty="0" err="1" smtClean="0"/>
              <a:t>썼을테니</a:t>
            </a:r>
            <a:r>
              <a:rPr lang="ko-KR" altLang="en-US" sz="1200" dirty="0" smtClean="0"/>
              <a:t> 가지고 있는 하트 총수와</a:t>
            </a:r>
            <a:endParaRPr lang="en-US" altLang="ko-KR" sz="1200" dirty="0" smtClean="0"/>
          </a:p>
          <a:p>
            <a:r>
              <a:rPr lang="ko-KR" altLang="en-US" sz="1200" dirty="0" smtClean="0"/>
              <a:t>구성비 하트들을 더한 하트의 총수가 </a:t>
            </a:r>
            <a:r>
              <a:rPr lang="ko-KR" altLang="en-US" sz="1200" dirty="0" err="1" smtClean="0"/>
              <a:t>다를거에요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가입하트수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친구초대해서</a:t>
            </a:r>
            <a:r>
              <a:rPr lang="ko-KR" altLang="en-US" sz="1200" dirty="0" smtClean="0"/>
              <a:t> 받은 </a:t>
            </a:r>
            <a:r>
              <a:rPr lang="ko-KR" altLang="en-US" sz="1200" dirty="0" err="1" smtClean="0"/>
              <a:t>하트수</a:t>
            </a:r>
            <a:endParaRPr lang="en-US" altLang="ko-KR" sz="1200" dirty="0" smtClean="0"/>
          </a:p>
          <a:p>
            <a:r>
              <a:rPr lang="ko-KR" altLang="en-US" sz="1200" dirty="0" smtClean="0"/>
              <a:t>초대받아 받은 </a:t>
            </a:r>
            <a:r>
              <a:rPr lang="ko-KR" altLang="en-US" sz="1200" dirty="0" err="1" smtClean="0"/>
              <a:t>하트수</a:t>
            </a:r>
            <a:endParaRPr lang="en-US" altLang="ko-KR" sz="1200" dirty="0" smtClean="0"/>
          </a:p>
          <a:p>
            <a:r>
              <a:rPr lang="ko-KR" altLang="en-US" sz="1200" dirty="0" err="1" smtClean="0"/>
              <a:t>구매하트수</a:t>
            </a:r>
            <a:endParaRPr lang="en-US" altLang="ko-KR" sz="1200" dirty="0" smtClean="0"/>
          </a:p>
          <a:p>
            <a:r>
              <a:rPr lang="ko-KR" altLang="en-US" sz="1200" dirty="0" smtClean="0"/>
              <a:t>이성에게 받은 </a:t>
            </a:r>
            <a:r>
              <a:rPr lang="ko-KR" altLang="en-US" sz="1200" dirty="0" err="1" smtClean="0"/>
              <a:t>감사하트수</a:t>
            </a:r>
            <a:endParaRPr lang="en-US" altLang="ko-KR" sz="1200" dirty="0" smtClean="0"/>
          </a:p>
          <a:p>
            <a:r>
              <a:rPr lang="ko-KR" altLang="en-US" sz="1200" dirty="0" smtClean="0">
                <a:solidFill>
                  <a:srgbClr val="00B050"/>
                </a:solidFill>
              </a:rPr>
              <a:t>관리자에게 받은 </a:t>
            </a:r>
            <a:r>
              <a:rPr lang="ko-KR" altLang="en-US" sz="1200" dirty="0" err="1" smtClean="0">
                <a:solidFill>
                  <a:srgbClr val="00B050"/>
                </a:solidFill>
              </a:rPr>
              <a:t>하트수</a:t>
            </a:r>
            <a:endParaRPr lang="en-US" altLang="ko-KR" sz="1200" dirty="0" smtClean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35896" y="53732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보내기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4355976" y="3429000"/>
            <a:ext cx="1080120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116632"/>
            <a:ext cx="4608512" cy="6597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5004048" y="54868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80112" y="404664"/>
            <a:ext cx="2242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환경설정 터치하면 아래 항목들보임</a:t>
            </a:r>
            <a:endParaRPr lang="ko-KR" altLang="en-US" sz="10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539552" y="168323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39552" y="233130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39552" y="3555438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39552" y="413150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71600" y="1251182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71600" y="182724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자주 묻는 질문</a:t>
            </a:r>
            <a:endParaRPr lang="ko-KR" altLang="en-US" dirty="0"/>
          </a:p>
        </p:txBody>
      </p:sp>
      <p:grpSp>
        <p:nvGrpSpPr>
          <p:cNvPr id="44" name="그룹 43"/>
          <p:cNvGrpSpPr/>
          <p:nvPr/>
        </p:nvGrpSpPr>
        <p:grpSpPr>
          <a:xfrm>
            <a:off x="4554422" y="1290532"/>
            <a:ext cx="288032" cy="288032"/>
            <a:chOff x="1691680" y="3861048"/>
            <a:chExt cx="288032" cy="288032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4561114" y="1838132"/>
            <a:ext cx="288032" cy="288032"/>
            <a:chOff x="1691680" y="3861048"/>
            <a:chExt cx="288032" cy="288032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971600" y="305138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아는사람</a:t>
            </a:r>
            <a:r>
              <a:rPr lang="ko-KR" altLang="en-US" dirty="0" smtClean="0"/>
              <a:t> 만나지 않기</a:t>
            </a:r>
            <a:endParaRPr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4572000" y="3051382"/>
            <a:ext cx="288032" cy="288032"/>
            <a:chOff x="1691680" y="3861048"/>
            <a:chExt cx="288032" cy="288032"/>
          </a:xfrm>
        </p:grpSpPr>
        <p:cxnSp>
          <p:nvCxnSpPr>
            <p:cNvPr id="57" name="직선 연결선 56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971600" y="362744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프로필 수정</a:t>
            </a:r>
            <a:endParaRPr lang="ko-KR" altLang="en-US" dirty="0"/>
          </a:p>
        </p:txBody>
      </p:sp>
      <p:grpSp>
        <p:nvGrpSpPr>
          <p:cNvPr id="64" name="그룹 63"/>
          <p:cNvGrpSpPr/>
          <p:nvPr/>
        </p:nvGrpSpPr>
        <p:grpSpPr>
          <a:xfrm>
            <a:off x="4572000" y="3699454"/>
            <a:ext cx="288032" cy="288032"/>
            <a:chOff x="1691680" y="3861048"/>
            <a:chExt cx="288032" cy="288032"/>
          </a:xfrm>
        </p:grpSpPr>
        <p:cxnSp>
          <p:nvCxnSpPr>
            <p:cNvPr id="69" name="직선 연결선 68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직선 연결선 70"/>
          <p:cNvCxnSpPr/>
          <p:nvPr/>
        </p:nvCxnSpPr>
        <p:spPr>
          <a:xfrm>
            <a:off x="539552" y="4674908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39552" y="532298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000911" y="420351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비밀번호 바꾸기</a:t>
            </a:r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4582886" y="4247054"/>
            <a:ext cx="288032" cy="288032"/>
            <a:chOff x="1691680" y="3861048"/>
            <a:chExt cx="288032" cy="288032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982486" y="546699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푸시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3430758" y="5394988"/>
            <a:ext cx="1008112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3430758" y="546699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On/Off</a:t>
            </a:r>
            <a:r>
              <a:rPr lang="ko-KR" altLang="en-US" sz="1400" dirty="0" smtClean="0"/>
              <a:t>버튼</a:t>
            </a:r>
            <a:endParaRPr lang="ko-KR" altLang="en-US" sz="1400" dirty="0"/>
          </a:p>
        </p:txBody>
      </p:sp>
      <p:cxnSp>
        <p:nvCxnSpPr>
          <p:cNvPr id="83" name="직선 연결선 82"/>
          <p:cNvCxnSpPr/>
          <p:nvPr/>
        </p:nvCxnSpPr>
        <p:spPr>
          <a:xfrm>
            <a:off x="539552" y="594928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539552" y="2907366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74098" y="24426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grpSp>
        <p:nvGrpSpPr>
          <p:cNvPr id="89" name="그룹 88"/>
          <p:cNvGrpSpPr/>
          <p:nvPr/>
        </p:nvGrpSpPr>
        <p:grpSpPr>
          <a:xfrm>
            <a:off x="4572000" y="2475318"/>
            <a:ext cx="288032" cy="288032"/>
            <a:chOff x="1691680" y="3861048"/>
            <a:chExt cx="288032" cy="288032"/>
          </a:xfrm>
        </p:grpSpPr>
        <p:cxnSp>
          <p:nvCxnSpPr>
            <p:cNvPr id="90" name="직선 연결선 89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971600" y="481892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사용 잠시 멈추기</a:t>
            </a:r>
            <a:endParaRPr lang="ko-KR" altLang="en-US" dirty="0"/>
          </a:p>
        </p:txBody>
      </p:sp>
      <p:grpSp>
        <p:nvGrpSpPr>
          <p:cNvPr id="94" name="그룹 93"/>
          <p:cNvGrpSpPr/>
          <p:nvPr/>
        </p:nvGrpSpPr>
        <p:grpSpPr>
          <a:xfrm>
            <a:off x="4572000" y="4818924"/>
            <a:ext cx="288032" cy="288032"/>
            <a:chOff x="1691680" y="3861048"/>
            <a:chExt cx="288032" cy="288032"/>
          </a:xfrm>
        </p:grpSpPr>
        <p:cxnSp>
          <p:nvCxnSpPr>
            <p:cNvPr id="95" name="직선 연결선 94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899592" y="600154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서비스 탈퇴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3707904" y="6093296"/>
            <a:ext cx="117639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747254" y="61653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로그아웃</a:t>
            </a:r>
            <a:endParaRPr lang="ko-KR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5364088" y="1340768"/>
            <a:ext cx="2832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앱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인트로에</a:t>
            </a:r>
            <a:r>
              <a:rPr lang="ko-KR" altLang="en-US" sz="1000" dirty="0" smtClean="0"/>
              <a:t> 보이는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장 사진과 문구가 보여요</a:t>
            </a:r>
            <a:endParaRPr lang="ko-KR" alt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5364088" y="1772816"/>
            <a:ext cx="2582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예상되는 </a:t>
            </a:r>
            <a:r>
              <a:rPr lang="ko-KR" altLang="en-US" sz="1000" dirty="0" err="1" smtClean="0"/>
              <a:t>자주묻는질문</a:t>
            </a:r>
            <a:r>
              <a:rPr lang="ko-KR" altLang="en-US" sz="1000" dirty="0" smtClean="0"/>
              <a:t> 유형별정리입니다</a:t>
            </a:r>
            <a:endParaRPr lang="en-US" altLang="ko-KR" sz="1000" dirty="0" smtClean="0"/>
          </a:p>
        </p:txBody>
      </p:sp>
      <p:sp>
        <p:nvSpPr>
          <p:cNvPr id="106" name="TextBox 105"/>
          <p:cNvSpPr txBox="1"/>
          <p:nvPr/>
        </p:nvSpPr>
        <p:spPr>
          <a:xfrm>
            <a:off x="5995568" y="247270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카카오톡</a:t>
            </a:r>
            <a:endParaRPr lang="ko-KR" altLang="en-US" sz="1100" dirty="0"/>
          </a:p>
        </p:txBody>
      </p:sp>
      <p:sp>
        <p:nvSpPr>
          <p:cNvPr id="107" name="TextBox 106"/>
          <p:cNvSpPr txBox="1"/>
          <p:nvPr/>
        </p:nvSpPr>
        <p:spPr>
          <a:xfrm>
            <a:off x="7692401" y="21126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둘중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선택가능</a:t>
            </a:r>
            <a:endParaRPr lang="ko-KR" altLang="en-US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256015" y="2733032"/>
            <a:ext cx="327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휴대폰 연락처목록이 뜨며 거기서 만나지 않기 원하는</a:t>
            </a:r>
            <a:endParaRPr lang="en-US" altLang="ko-KR" sz="1000" dirty="0" smtClean="0"/>
          </a:p>
          <a:p>
            <a:r>
              <a:rPr lang="ko-KR" altLang="en-US" sz="1000" dirty="0" smtClean="0"/>
              <a:t>사람 터치하면 </a:t>
            </a:r>
            <a:r>
              <a:rPr lang="ko-KR" altLang="en-US" sz="1000" dirty="0" err="1" smtClean="0"/>
              <a:t>그번호로</a:t>
            </a:r>
            <a:r>
              <a:rPr lang="ko-KR" altLang="en-US" sz="1000" dirty="0" smtClean="0"/>
              <a:t> 가입한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사람과는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솔커광장에서</a:t>
            </a:r>
            <a:r>
              <a:rPr lang="ko-KR" altLang="en-US" sz="1000" dirty="0" smtClean="0"/>
              <a:t> 절대 </a:t>
            </a:r>
            <a:r>
              <a:rPr lang="ko-KR" altLang="en-US" sz="1000" dirty="0" err="1" smtClean="0"/>
              <a:t>만날일이</a:t>
            </a:r>
            <a:r>
              <a:rPr lang="ko-KR" altLang="en-US" sz="1000" dirty="0" smtClean="0"/>
              <a:t> 없음</a:t>
            </a:r>
            <a:endParaRPr lang="en-US" altLang="ko-KR" sz="1000" dirty="0" smtClean="0"/>
          </a:p>
          <a:p>
            <a:r>
              <a:rPr lang="ko-KR" altLang="en-US" sz="1000" dirty="0" smtClean="0"/>
              <a:t>물론 본인이 그 사람에게 보여질 일도 없음</a:t>
            </a:r>
            <a:endParaRPr lang="ko-KR" alt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301316" y="3597128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본인 프로필 수정하기에요</a:t>
            </a:r>
            <a:endParaRPr lang="en-US" altLang="ko-KR" sz="1000" dirty="0" smtClean="0"/>
          </a:p>
        </p:txBody>
      </p:sp>
      <p:sp>
        <p:nvSpPr>
          <p:cNvPr id="112" name="TextBox 111"/>
          <p:cNvSpPr txBox="1"/>
          <p:nvPr/>
        </p:nvSpPr>
        <p:spPr>
          <a:xfrm>
            <a:off x="5229308" y="4173192"/>
            <a:ext cx="39869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홀딩과 같은 기능으로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솔커광장에서</a:t>
            </a:r>
            <a:r>
              <a:rPr lang="ko-KR" altLang="en-US" sz="1000" dirty="0" smtClean="0"/>
              <a:t> 본인이 안보이게 됩니다</a:t>
            </a:r>
            <a:endParaRPr lang="en-US" altLang="ko-KR" sz="1000" dirty="0" smtClean="0"/>
          </a:p>
          <a:p>
            <a:r>
              <a:rPr lang="ko-KR" altLang="en-US" sz="1000" dirty="0" smtClean="0"/>
              <a:t>물론 </a:t>
            </a:r>
            <a:r>
              <a:rPr lang="ko-KR" altLang="en-US" sz="1000" dirty="0" err="1" smtClean="0"/>
              <a:t>솔커톡도</a:t>
            </a:r>
            <a:r>
              <a:rPr lang="ko-KR" altLang="en-US" sz="1000" dirty="0" smtClean="0"/>
              <a:t> 다 종료가 되고요</a:t>
            </a:r>
            <a:endParaRPr lang="en-US" altLang="ko-KR" sz="1000" dirty="0" smtClean="0"/>
          </a:p>
          <a:p>
            <a:r>
              <a:rPr lang="ko-KR" altLang="en-US" sz="1000" dirty="0" smtClean="0"/>
              <a:t>홀딩 기간은 </a:t>
            </a:r>
            <a:r>
              <a:rPr lang="en-US" altLang="ko-KR" sz="1000" dirty="0" smtClean="0"/>
              <a:t>15</a:t>
            </a:r>
            <a:r>
              <a:rPr lang="ko-KR" altLang="en-US" sz="1000" dirty="0" smtClean="0"/>
              <a:t>일 </a:t>
            </a:r>
            <a:r>
              <a:rPr lang="en-US" altLang="ko-KR" sz="1000" dirty="0" smtClean="0"/>
              <a:t>30</a:t>
            </a:r>
            <a:r>
              <a:rPr lang="ko-KR" altLang="en-US" sz="1000" dirty="0" smtClean="0"/>
              <a:t>일 </a:t>
            </a:r>
            <a:r>
              <a:rPr lang="en-US" altLang="ko-KR" sz="1000" dirty="0" smtClean="0"/>
              <a:t>60</a:t>
            </a:r>
            <a:r>
              <a:rPr lang="ko-KR" altLang="en-US" sz="1000" dirty="0" smtClean="0"/>
              <a:t>일까지만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선택할 수 있고</a:t>
            </a:r>
            <a:endParaRPr lang="en-US" altLang="ko-KR" sz="1000" dirty="0" smtClean="0"/>
          </a:p>
          <a:p>
            <a:r>
              <a:rPr lang="ko-KR" altLang="en-US" sz="1000" dirty="0" smtClean="0"/>
              <a:t>이 기간이 지나면 홀딩은 자동으로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풀려서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다시 </a:t>
            </a:r>
            <a:r>
              <a:rPr lang="ko-KR" altLang="en-US" sz="1000" dirty="0" err="1" smtClean="0"/>
              <a:t>솔커광장에</a:t>
            </a:r>
            <a:r>
              <a:rPr lang="ko-KR" altLang="en-US" sz="1000" dirty="0" smtClean="0"/>
              <a:t> 보임</a:t>
            </a:r>
            <a:endParaRPr lang="en-US" altLang="ko-KR" sz="1000" dirty="0" smtClean="0"/>
          </a:p>
          <a:p>
            <a:r>
              <a:rPr lang="ko-KR" altLang="en-US" sz="1000" dirty="0" smtClean="0"/>
              <a:t>물론 </a:t>
            </a:r>
            <a:r>
              <a:rPr lang="ko-KR" altLang="en-US" sz="1000" dirty="0" err="1" smtClean="0"/>
              <a:t>이경우에도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이시점으로부터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앱실행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안한지</a:t>
            </a:r>
            <a:endParaRPr lang="en-US" altLang="ko-KR" sz="1000" dirty="0" smtClean="0"/>
          </a:p>
          <a:p>
            <a:r>
              <a:rPr lang="en-US" altLang="ko-KR" sz="1000" dirty="0" smtClean="0"/>
              <a:t>2</a:t>
            </a:r>
            <a:r>
              <a:rPr lang="ko-KR" altLang="en-US" sz="1000" dirty="0" smtClean="0"/>
              <a:t>주지나거나 </a:t>
            </a:r>
            <a:r>
              <a:rPr lang="ko-KR" altLang="en-US" sz="1000" dirty="0" err="1" smtClean="0"/>
              <a:t>앱을</a:t>
            </a:r>
            <a:r>
              <a:rPr lang="ko-KR" altLang="en-US" sz="1000" dirty="0" smtClean="0"/>
              <a:t> 이미 삭제했으면 </a:t>
            </a:r>
            <a:r>
              <a:rPr lang="ko-KR" altLang="en-US" sz="1000" dirty="0" err="1" smtClean="0"/>
              <a:t>솔커광장에서</a:t>
            </a:r>
            <a:r>
              <a:rPr lang="ko-KR" altLang="en-US" sz="1000" dirty="0" smtClean="0"/>
              <a:t> 안보임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관리자가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주기간이나 </a:t>
            </a:r>
            <a:r>
              <a:rPr lang="ko-KR" altLang="en-US" sz="1000" dirty="0" err="1" smtClean="0"/>
              <a:t>앱삭제회원보임</a:t>
            </a:r>
            <a:r>
              <a:rPr lang="ko-KR" altLang="en-US" sz="1000" dirty="0" smtClean="0"/>
              <a:t> 안보임을 변경한 경우는</a:t>
            </a:r>
            <a:endParaRPr lang="en-US" altLang="ko-KR" sz="1000" dirty="0" smtClean="0"/>
          </a:p>
          <a:p>
            <a:r>
              <a:rPr lang="ko-KR" altLang="en-US" sz="1000" dirty="0" smtClean="0"/>
              <a:t>그 규칙을 따름</a:t>
            </a:r>
            <a:r>
              <a:rPr lang="en-US" altLang="ko-KR" sz="1000" dirty="0" smtClean="0"/>
              <a:t>) </a:t>
            </a:r>
          </a:p>
          <a:p>
            <a:r>
              <a:rPr lang="ko-KR" altLang="en-US" sz="1000" dirty="0" smtClean="0"/>
              <a:t>이런 경우일지라도 다시 </a:t>
            </a:r>
            <a:r>
              <a:rPr lang="ko-KR" altLang="en-US" sz="1000" dirty="0" err="1" smtClean="0"/>
              <a:t>앱</a:t>
            </a:r>
            <a:r>
              <a:rPr lang="ko-KR" altLang="en-US" sz="1000" dirty="0" smtClean="0"/>
              <a:t> 실행하면 </a:t>
            </a:r>
            <a:r>
              <a:rPr lang="ko-KR" altLang="en-US" sz="1000" dirty="0" err="1" smtClean="0"/>
              <a:t>솔커광장에서</a:t>
            </a:r>
            <a:endParaRPr lang="en-US" altLang="ko-KR" sz="1000" dirty="0" smtClean="0"/>
          </a:p>
          <a:p>
            <a:r>
              <a:rPr lang="ko-KR" altLang="en-US" sz="1000" dirty="0" smtClean="0"/>
              <a:t>다시 보이고요</a:t>
            </a:r>
            <a:endParaRPr lang="en-US" altLang="ko-KR" sz="1000" dirty="0" smtClean="0"/>
          </a:p>
        </p:txBody>
      </p:sp>
      <p:cxnSp>
        <p:nvCxnSpPr>
          <p:cNvPr id="118" name="직선 화살표 연결선 117"/>
          <p:cNvCxnSpPr/>
          <p:nvPr/>
        </p:nvCxnSpPr>
        <p:spPr>
          <a:xfrm flipH="1">
            <a:off x="3347864" y="4923590"/>
            <a:ext cx="18722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endCxn id="98" idx="3"/>
          </p:cNvCxnSpPr>
          <p:nvPr/>
        </p:nvCxnSpPr>
        <p:spPr>
          <a:xfrm flipH="1">
            <a:off x="2044457" y="6021288"/>
            <a:ext cx="3319631" cy="134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5373324" y="5901384"/>
            <a:ext cx="297389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서비스탈퇴 글자는 작게 회색입니다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탈퇴를 누르면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탈퇴하시면 연결된 이성과 하트가 전부 사라져요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재가입시에도 기본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하트수는</a:t>
            </a:r>
            <a:r>
              <a:rPr lang="ko-KR" altLang="en-US" sz="1000" dirty="0" smtClean="0">
                <a:solidFill>
                  <a:srgbClr val="FF0000"/>
                </a:solidFill>
              </a:rPr>
              <a:t> 주어지지 않아요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000" dirty="0" smtClean="0"/>
              <a:t>경고성 </a:t>
            </a:r>
            <a:r>
              <a:rPr lang="ko-KR" altLang="en-US" sz="1000" dirty="0" err="1" smtClean="0"/>
              <a:t>알림문구창과</a:t>
            </a:r>
            <a:r>
              <a:rPr lang="ko-KR" altLang="en-US" sz="1000" dirty="0" smtClean="0"/>
              <a:t> 함께</a:t>
            </a:r>
            <a:endParaRPr lang="en-US" altLang="ko-KR" sz="1000" dirty="0" smtClean="0"/>
          </a:p>
          <a:p>
            <a:r>
              <a:rPr lang="ko-KR" altLang="en-US" sz="1000" dirty="0" smtClean="0"/>
              <a:t>탈퇴사유를 적는 창이 나와요</a:t>
            </a:r>
            <a:endParaRPr lang="en-US" altLang="ko-KR" sz="1000" dirty="0" smtClean="0"/>
          </a:p>
          <a:p>
            <a:endParaRPr lang="en-US" altLang="ko-KR" sz="1000" dirty="0" smtClean="0"/>
          </a:p>
        </p:txBody>
      </p:sp>
      <p:pic>
        <p:nvPicPr>
          <p:cNvPr id="75" name="Picture 3" descr="C:\Users\aa\Desktop\솔썸기획\gmail-20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8305" y="1987124"/>
            <a:ext cx="576064" cy="576064"/>
          </a:xfrm>
          <a:prstGeom prst="rect">
            <a:avLst/>
          </a:prstGeom>
          <a:noFill/>
        </p:spPr>
      </p:pic>
      <p:sp>
        <p:nvSpPr>
          <p:cNvPr id="80" name="TextBox 79"/>
          <p:cNvSpPr txBox="1"/>
          <p:nvPr/>
        </p:nvSpPr>
        <p:spPr>
          <a:xfrm>
            <a:off x="6837541" y="2463472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E-mail</a:t>
            </a:r>
            <a:endParaRPr lang="ko-KR" altLang="en-US" sz="1100" dirty="0"/>
          </a:p>
        </p:txBody>
      </p:sp>
      <p:pic>
        <p:nvPicPr>
          <p:cNvPr id="84" name="Picture 2" descr="C:\Users\aa\Desktop\제목 없음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4648" y="2066488"/>
            <a:ext cx="406152" cy="406152"/>
          </a:xfrm>
          <a:prstGeom prst="rect">
            <a:avLst/>
          </a:prstGeom>
          <a:noFill/>
        </p:spPr>
      </p:pic>
      <p:cxnSp>
        <p:nvCxnSpPr>
          <p:cNvPr id="73" name="직선 연결선 72"/>
          <p:cNvCxnSpPr/>
          <p:nvPr/>
        </p:nvCxnSpPr>
        <p:spPr>
          <a:xfrm>
            <a:off x="526159" y="686004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423790" y="171062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08710" y="149290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2384052" y="2354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솔커</a:t>
            </a:r>
            <a:endParaRPr lang="ko-KR" altLang="en-US" dirty="0"/>
          </a:p>
        </p:txBody>
      </p:sp>
      <p:sp>
        <p:nvSpPr>
          <p:cNvPr id="97" name="타원 96"/>
          <p:cNvSpPr/>
          <p:nvPr/>
        </p:nvSpPr>
        <p:spPr>
          <a:xfrm>
            <a:off x="4708491" y="44624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4716016" y="18796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05" name="TextBox 104"/>
          <p:cNvSpPr txBox="1"/>
          <p:nvPr/>
        </p:nvSpPr>
        <p:spPr>
          <a:xfrm>
            <a:off x="755576" y="25395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cxnSp>
        <p:nvCxnSpPr>
          <p:cNvPr id="117" name="직선 연결선 116"/>
          <p:cNvCxnSpPr/>
          <p:nvPr/>
        </p:nvCxnSpPr>
        <p:spPr>
          <a:xfrm>
            <a:off x="539552" y="119675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4570120" y="801648"/>
            <a:ext cx="288032" cy="288032"/>
            <a:chOff x="1691680" y="3861048"/>
            <a:chExt cx="288032" cy="288032"/>
          </a:xfrm>
        </p:grpSpPr>
        <p:cxnSp>
          <p:nvCxnSpPr>
            <p:cNvPr id="120" name="직선 연결선 119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/>
          <p:cNvSpPr txBox="1"/>
          <p:nvPr/>
        </p:nvSpPr>
        <p:spPr>
          <a:xfrm>
            <a:off x="927300" y="7647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친구초대</a:t>
            </a:r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5364088" y="836712"/>
            <a:ext cx="2416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친구초대로 다음 페이지 확인해 주세요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9093" y="1798217"/>
            <a:ext cx="2493975" cy="422571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29092" y="1268546"/>
            <a:ext cx="2493975" cy="200055"/>
            <a:chOff x="360036" y="1237782"/>
            <a:chExt cx="2701806" cy="200055"/>
          </a:xfrm>
        </p:grpSpPr>
        <p:sp>
          <p:nvSpPr>
            <p:cNvPr id="6" name="직사각형 5"/>
            <p:cNvSpPr/>
            <p:nvPr/>
          </p:nvSpPr>
          <p:spPr>
            <a:xfrm>
              <a:off x="360036" y="1275103"/>
              <a:ext cx="2701806" cy="1334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99440" y="1237782"/>
              <a:ext cx="67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Status Bar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29092" y="1444951"/>
            <a:ext cx="2493151" cy="3473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3608" y="1495515"/>
            <a:ext cx="1512167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아는 사람 만나지 않기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2" y="1516807"/>
            <a:ext cx="187970" cy="203634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26433"/>
              </p:ext>
            </p:extLst>
          </p:nvPr>
        </p:nvGraphicFramePr>
        <p:xfrm>
          <a:off x="6135404" y="586184"/>
          <a:ext cx="2874088" cy="1151205"/>
        </p:xfrm>
        <a:graphic>
          <a:graphicData uri="http://schemas.openxmlformats.org/drawingml/2006/table">
            <a:tbl>
              <a:tblPr/>
              <a:tblGrid>
                <a:gridCol w="211302"/>
                <a:gridCol w="2662786"/>
              </a:tblGrid>
              <a:tr h="288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이전 페이지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디바이스 연락처 연동 목록 노출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모든 연락처가 노출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)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ㄱㄴㄷ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ABC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순으로 노출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특수문자 또는 숫자의 경우 맨 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앞에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)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OFF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시 차단해 놓은 상태가 아님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ON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시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앱상에서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보이지 않음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디폴트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: Off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전화번호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이름 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384602"/>
              </p:ext>
            </p:extLst>
          </p:nvPr>
        </p:nvGraphicFramePr>
        <p:xfrm>
          <a:off x="100997" y="99380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323446"/>
                <a:gridCol w="2858164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아는 사람 만나지 않기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38"/>
          <p:cNvSpPr>
            <a:spLocks noChangeArrowheads="1"/>
          </p:cNvSpPr>
          <p:nvPr/>
        </p:nvSpPr>
        <p:spPr bwMode="auto">
          <a:xfrm>
            <a:off x="377340" y="1367986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8" name="직사각형 38"/>
          <p:cNvSpPr>
            <a:spLocks noChangeArrowheads="1"/>
          </p:cNvSpPr>
          <p:nvPr/>
        </p:nvSpPr>
        <p:spPr bwMode="auto">
          <a:xfrm>
            <a:off x="390434" y="1838405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1560" y="1905686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김차장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1560" y="2219119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김차장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1560" y="2537348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김차장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1560" y="2871987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이차장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1560" y="3190216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이차장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1560" y="3520059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이차장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1560" y="3846231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이차장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1560" y="4193532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홍부장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1560" y="4528171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홍부장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1560" y="4846400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홍부장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1560" y="5176243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홍부장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29093" y="2800503"/>
            <a:ext cx="24931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31085" y="4126320"/>
            <a:ext cx="24931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39552" y="5439398"/>
            <a:ext cx="24931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Switch"/>
          <p:cNvGrpSpPr/>
          <p:nvPr/>
        </p:nvGrpSpPr>
        <p:grpSpPr>
          <a:xfrm>
            <a:off x="2627784" y="1925846"/>
            <a:ext cx="279478" cy="169447"/>
            <a:chOff x="3992708" y="2805113"/>
            <a:chExt cx="366568" cy="222250"/>
          </a:xfrm>
        </p:grpSpPr>
        <p:sp>
          <p:nvSpPr>
            <p:cNvPr id="45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6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7" name="Switch"/>
          <p:cNvGrpSpPr/>
          <p:nvPr/>
        </p:nvGrpSpPr>
        <p:grpSpPr>
          <a:xfrm>
            <a:off x="2627784" y="2228681"/>
            <a:ext cx="279478" cy="169447"/>
            <a:chOff x="3992708" y="2805113"/>
            <a:chExt cx="366568" cy="222250"/>
          </a:xfrm>
        </p:grpSpPr>
        <p:sp>
          <p:nvSpPr>
            <p:cNvPr id="48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9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0" name="Switch"/>
          <p:cNvGrpSpPr/>
          <p:nvPr/>
        </p:nvGrpSpPr>
        <p:grpSpPr>
          <a:xfrm>
            <a:off x="2627784" y="2588721"/>
            <a:ext cx="279478" cy="169447"/>
            <a:chOff x="3992708" y="2805113"/>
            <a:chExt cx="366568" cy="222250"/>
          </a:xfrm>
        </p:grpSpPr>
        <p:sp>
          <p:nvSpPr>
            <p:cNvPr id="51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3" name="Switch"/>
          <p:cNvGrpSpPr/>
          <p:nvPr/>
        </p:nvGrpSpPr>
        <p:grpSpPr>
          <a:xfrm>
            <a:off x="2636338" y="2876753"/>
            <a:ext cx="279478" cy="169447"/>
            <a:chOff x="3992708" y="2805113"/>
            <a:chExt cx="366568" cy="222250"/>
          </a:xfrm>
        </p:grpSpPr>
        <p:sp>
          <p:nvSpPr>
            <p:cNvPr id="54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5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Switch"/>
          <p:cNvGrpSpPr/>
          <p:nvPr/>
        </p:nvGrpSpPr>
        <p:grpSpPr>
          <a:xfrm>
            <a:off x="2636251" y="3190216"/>
            <a:ext cx="279478" cy="169447"/>
            <a:chOff x="3992708" y="2805113"/>
            <a:chExt cx="366568" cy="222250"/>
          </a:xfrm>
        </p:grpSpPr>
        <p:sp>
          <p:nvSpPr>
            <p:cNvPr id="57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8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Switch"/>
          <p:cNvGrpSpPr/>
          <p:nvPr/>
        </p:nvGrpSpPr>
        <p:grpSpPr>
          <a:xfrm>
            <a:off x="2636338" y="3524825"/>
            <a:ext cx="279478" cy="169447"/>
            <a:chOff x="3992708" y="2805113"/>
            <a:chExt cx="366568" cy="222250"/>
          </a:xfrm>
        </p:grpSpPr>
        <p:sp>
          <p:nvSpPr>
            <p:cNvPr id="60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1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Switch"/>
          <p:cNvGrpSpPr/>
          <p:nvPr/>
        </p:nvGrpSpPr>
        <p:grpSpPr>
          <a:xfrm>
            <a:off x="2644718" y="3884865"/>
            <a:ext cx="279478" cy="169447"/>
            <a:chOff x="3992708" y="2805113"/>
            <a:chExt cx="366568" cy="222250"/>
          </a:xfrm>
        </p:grpSpPr>
        <p:sp>
          <p:nvSpPr>
            <p:cNvPr id="63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4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65" name="Switch"/>
          <p:cNvGrpSpPr/>
          <p:nvPr/>
        </p:nvGrpSpPr>
        <p:grpSpPr>
          <a:xfrm>
            <a:off x="2640523" y="4206765"/>
            <a:ext cx="279478" cy="169447"/>
            <a:chOff x="3992708" y="2805113"/>
            <a:chExt cx="366568" cy="222250"/>
          </a:xfrm>
        </p:grpSpPr>
        <p:sp>
          <p:nvSpPr>
            <p:cNvPr id="66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Switch"/>
          <p:cNvGrpSpPr/>
          <p:nvPr/>
        </p:nvGrpSpPr>
        <p:grpSpPr>
          <a:xfrm>
            <a:off x="2644718" y="4892977"/>
            <a:ext cx="279478" cy="169447"/>
            <a:chOff x="3992708" y="2805113"/>
            <a:chExt cx="366568" cy="222250"/>
          </a:xfrm>
        </p:grpSpPr>
        <p:sp>
          <p:nvSpPr>
            <p:cNvPr id="72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73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Switch"/>
          <p:cNvGrpSpPr/>
          <p:nvPr/>
        </p:nvGrpSpPr>
        <p:grpSpPr>
          <a:xfrm>
            <a:off x="2653185" y="5181009"/>
            <a:ext cx="279478" cy="169447"/>
            <a:chOff x="3992708" y="2805113"/>
            <a:chExt cx="366568" cy="222250"/>
          </a:xfrm>
        </p:grpSpPr>
        <p:sp>
          <p:nvSpPr>
            <p:cNvPr id="75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76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620027" y="5487035"/>
            <a:ext cx="643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JIN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8" name="Switch"/>
          <p:cNvGrpSpPr/>
          <p:nvPr/>
        </p:nvGrpSpPr>
        <p:grpSpPr>
          <a:xfrm>
            <a:off x="2657457" y="5508735"/>
            <a:ext cx="279478" cy="169447"/>
            <a:chOff x="3992708" y="2805113"/>
            <a:chExt cx="366568" cy="222250"/>
          </a:xfrm>
        </p:grpSpPr>
        <p:sp>
          <p:nvSpPr>
            <p:cNvPr id="79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Switch"/>
          <p:cNvGrpSpPr/>
          <p:nvPr/>
        </p:nvGrpSpPr>
        <p:grpSpPr>
          <a:xfrm>
            <a:off x="2653185" y="4555697"/>
            <a:ext cx="277168" cy="169447"/>
            <a:chOff x="3995738" y="2805113"/>
            <a:chExt cx="363538" cy="222250"/>
          </a:xfrm>
        </p:grpSpPr>
        <p:sp>
          <p:nvSpPr>
            <p:cNvPr id="82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rgbClr val="4CD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83" name="Thumb"/>
            <p:cNvSpPr>
              <a:spLocks noChangeAspect="1" noChangeArrowheads="1"/>
            </p:cNvSpPr>
            <p:nvPr/>
          </p:nvSpPr>
          <p:spPr bwMode="auto">
            <a:xfrm>
              <a:off x="4149725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84" name="Switch"/>
          <p:cNvGrpSpPr/>
          <p:nvPr/>
        </p:nvGrpSpPr>
        <p:grpSpPr>
          <a:xfrm>
            <a:off x="3491880" y="1544053"/>
            <a:ext cx="279478" cy="169447"/>
            <a:chOff x="3992708" y="2805113"/>
            <a:chExt cx="366568" cy="222250"/>
          </a:xfrm>
        </p:grpSpPr>
        <p:sp>
          <p:nvSpPr>
            <p:cNvPr id="85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86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87" name="Switch"/>
          <p:cNvGrpSpPr/>
          <p:nvPr/>
        </p:nvGrpSpPr>
        <p:grpSpPr>
          <a:xfrm>
            <a:off x="4006800" y="1544053"/>
            <a:ext cx="277168" cy="169447"/>
            <a:chOff x="3995738" y="2805113"/>
            <a:chExt cx="363538" cy="222250"/>
          </a:xfrm>
        </p:grpSpPr>
        <p:sp>
          <p:nvSpPr>
            <p:cNvPr id="88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rgbClr val="4CD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89" name="Thumb"/>
            <p:cNvSpPr>
              <a:spLocks noChangeAspect="1" noChangeArrowheads="1"/>
            </p:cNvSpPr>
            <p:nvPr/>
          </p:nvSpPr>
          <p:spPr bwMode="auto">
            <a:xfrm>
              <a:off x="4149725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3433147" y="1753268"/>
            <a:ext cx="399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OFF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948257" y="1760077"/>
            <a:ext cx="399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347864" y="1313794"/>
            <a:ext cx="1080120" cy="717822"/>
          </a:xfrm>
          <a:prstGeom prst="rect">
            <a:avLst/>
          </a:prstGeom>
          <a:noFill/>
          <a:ln w="31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3317238" y="1124744"/>
            <a:ext cx="7973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ON/OFF </a:t>
            </a:r>
            <a:r>
              <a:rPr lang="ko-KR" altLang="en-US" sz="700" dirty="0" smtClean="0">
                <a:solidFill>
                  <a:srgbClr val="FF0000"/>
                </a:solidFill>
              </a:rPr>
              <a:t>버튼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64703" y="1916832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259632" y="2204864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259632" y="2534707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264703" y="2852936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259632" y="3169543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259632" y="3499386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264703" y="4221088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259632" y="4509120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259632" y="4838963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59632" y="3830851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259632" y="5157192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260511" y="5481702"/>
            <a:ext cx="136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010-5512-1511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6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242446"/>
              </p:ext>
            </p:extLst>
          </p:nvPr>
        </p:nvGraphicFramePr>
        <p:xfrm>
          <a:off x="7668344" y="5381416"/>
          <a:ext cx="1314450" cy="1285026"/>
        </p:xfrm>
        <a:graphic>
          <a:graphicData uri="http://schemas.openxmlformats.org/drawingml/2006/table">
            <a:tbl>
              <a:tblPr/>
              <a:tblGrid>
                <a:gridCol w="1314450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(16/06/30)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1. </a:t>
                      </a:r>
                      <a:r>
                        <a:rPr lang="ko-KR" altLang="en-US" sz="800" dirty="0" smtClean="0"/>
                        <a:t>연락처의 경우 </a:t>
                      </a:r>
                      <a:r>
                        <a:rPr lang="ko-KR" altLang="en-US" sz="800" dirty="0" err="1" smtClean="0"/>
                        <a:t>솔커가입여부를</a:t>
                      </a:r>
                      <a:r>
                        <a:rPr lang="ko-KR" altLang="en-US" sz="800" dirty="0" smtClean="0"/>
                        <a:t> 떠나 디바이스의 모든 연락처가 노출되며 이름과 전화번호가 </a:t>
                      </a:r>
                      <a:r>
                        <a:rPr lang="ko-KR" altLang="en-US" sz="800" dirty="0" err="1" smtClean="0"/>
                        <a:t>나와야함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동일이름인 경우 구분하기 위하여 전화번호가 필요</a:t>
                      </a:r>
                      <a:r>
                        <a:rPr lang="en-US" altLang="ko-KR" sz="800" dirty="0" smtClean="0"/>
                        <a:t>) </a:t>
                      </a:r>
                    </a:p>
                    <a:p>
                      <a:r>
                        <a:rPr lang="en-US" altLang="ko-KR" sz="800" dirty="0" smtClean="0"/>
                        <a:t>2. </a:t>
                      </a:r>
                      <a:r>
                        <a:rPr lang="ko-KR" altLang="en-US" sz="800" dirty="0" smtClean="0"/>
                        <a:t>디폴트는 </a:t>
                      </a:r>
                      <a:r>
                        <a:rPr lang="en-US" altLang="ko-KR" sz="800" dirty="0" smtClean="0"/>
                        <a:t>off</a:t>
                      </a:r>
                      <a:r>
                        <a:rPr lang="ko-KR" altLang="en-US" sz="800" dirty="0" smtClean="0"/>
                        <a:t>상태</a:t>
                      </a:r>
                      <a:endParaRPr lang="en-US" altLang="ko-KR" sz="800" dirty="0" smtClean="0"/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1617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9093" y="1795576"/>
            <a:ext cx="2493975" cy="422571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29092" y="1268546"/>
            <a:ext cx="2493975" cy="200055"/>
            <a:chOff x="360036" y="1237782"/>
            <a:chExt cx="2701806" cy="200055"/>
          </a:xfrm>
        </p:grpSpPr>
        <p:sp>
          <p:nvSpPr>
            <p:cNvPr id="6" name="직사각형 5"/>
            <p:cNvSpPr/>
            <p:nvPr/>
          </p:nvSpPr>
          <p:spPr>
            <a:xfrm>
              <a:off x="360036" y="1275103"/>
              <a:ext cx="2701806" cy="1334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99440" y="1237782"/>
              <a:ext cx="67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Status Bar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29092" y="1444951"/>
            <a:ext cx="2493151" cy="3473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95902" y="1495515"/>
            <a:ext cx="941417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솔커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홀딩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2" y="1516807"/>
            <a:ext cx="187970" cy="203634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44402"/>
              </p:ext>
            </p:extLst>
          </p:nvPr>
        </p:nvGraphicFramePr>
        <p:xfrm>
          <a:off x="6135404" y="586184"/>
          <a:ext cx="2874088" cy="1029285"/>
        </p:xfrm>
        <a:graphic>
          <a:graphicData uri="http://schemas.openxmlformats.org/drawingml/2006/table">
            <a:tbl>
              <a:tblPr/>
              <a:tblGrid>
                <a:gridCol w="211302"/>
                <a:gridCol w="2662786"/>
              </a:tblGrid>
              <a:tr h="288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이전 페이지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- 15, 30, 60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일 홀딩이 있으며 해당 버튼은 하나만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ON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 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  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가능하다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디폴트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: Off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상태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EX : 15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일 홀딩 중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60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일로 변경 시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15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일 홀딩버튼은 자동 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OFF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가 된다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68574"/>
              </p:ext>
            </p:extLst>
          </p:nvPr>
        </p:nvGraphicFramePr>
        <p:xfrm>
          <a:off x="100997" y="99380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323446"/>
                <a:gridCol w="2858164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솔커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홀딩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38"/>
          <p:cNvSpPr>
            <a:spLocks noChangeArrowheads="1"/>
          </p:cNvSpPr>
          <p:nvPr/>
        </p:nvSpPr>
        <p:spPr bwMode="auto">
          <a:xfrm>
            <a:off x="377340" y="1367986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5535" y="1950700"/>
            <a:ext cx="76636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홀딩 기간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0846" y="2238208"/>
            <a:ext cx="94141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7692" y="2534266"/>
            <a:ext cx="94141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7692" y="2861403"/>
            <a:ext cx="941417" cy="1818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60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3" name="Switch"/>
          <p:cNvGrpSpPr/>
          <p:nvPr/>
        </p:nvGrpSpPr>
        <p:grpSpPr>
          <a:xfrm>
            <a:off x="2665922" y="2251471"/>
            <a:ext cx="279478" cy="169447"/>
            <a:chOff x="3992708" y="2805113"/>
            <a:chExt cx="366568" cy="222250"/>
          </a:xfrm>
        </p:grpSpPr>
        <p:sp>
          <p:nvSpPr>
            <p:cNvPr id="34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5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Switch"/>
          <p:cNvGrpSpPr/>
          <p:nvPr/>
        </p:nvGrpSpPr>
        <p:grpSpPr>
          <a:xfrm>
            <a:off x="2674391" y="2556437"/>
            <a:ext cx="279478" cy="169447"/>
            <a:chOff x="3992708" y="2805113"/>
            <a:chExt cx="366568" cy="222250"/>
          </a:xfrm>
        </p:grpSpPr>
        <p:sp>
          <p:nvSpPr>
            <p:cNvPr id="37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Switch"/>
          <p:cNvGrpSpPr/>
          <p:nvPr/>
        </p:nvGrpSpPr>
        <p:grpSpPr>
          <a:xfrm>
            <a:off x="2687053" y="2861373"/>
            <a:ext cx="279478" cy="169447"/>
            <a:chOff x="3992708" y="2805113"/>
            <a:chExt cx="366568" cy="222250"/>
          </a:xfrm>
        </p:grpSpPr>
        <p:sp>
          <p:nvSpPr>
            <p:cNvPr id="40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1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2" name="Switch"/>
          <p:cNvGrpSpPr/>
          <p:nvPr/>
        </p:nvGrpSpPr>
        <p:grpSpPr>
          <a:xfrm>
            <a:off x="3491880" y="1544053"/>
            <a:ext cx="279478" cy="169447"/>
            <a:chOff x="3992708" y="2805113"/>
            <a:chExt cx="366568" cy="222250"/>
          </a:xfrm>
        </p:grpSpPr>
        <p:sp>
          <p:nvSpPr>
            <p:cNvPr id="43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4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5" name="Switch"/>
          <p:cNvGrpSpPr/>
          <p:nvPr/>
        </p:nvGrpSpPr>
        <p:grpSpPr>
          <a:xfrm>
            <a:off x="4006800" y="1544053"/>
            <a:ext cx="277168" cy="169447"/>
            <a:chOff x="3995738" y="2805113"/>
            <a:chExt cx="363538" cy="222250"/>
          </a:xfrm>
        </p:grpSpPr>
        <p:sp>
          <p:nvSpPr>
            <p:cNvPr id="46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rgbClr val="4CD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7" name="Thumb"/>
            <p:cNvSpPr>
              <a:spLocks noChangeAspect="1" noChangeArrowheads="1"/>
            </p:cNvSpPr>
            <p:nvPr/>
          </p:nvSpPr>
          <p:spPr bwMode="auto">
            <a:xfrm>
              <a:off x="4149725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433147" y="1753268"/>
            <a:ext cx="399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OFF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48257" y="1760077"/>
            <a:ext cx="399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47864" y="1313794"/>
            <a:ext cx="1080120" cy="717822"/>
          </a:xfrm>
          <a:prstGeom prst="rect">
            <a:avLst/>
          </a:prstGeom>
          <a:noFill/>
          <a:ln w="31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317238" y="1124744"/>
            <a:ext cx="7973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ON/OFF </a:t>
            </a:r>
            <a:r>
              <a:rPr lang="ko-KR" altLang="en-US" sz="700" dirty="0" smtClean="0">
                <a:solidFill>
                  <a:srgbClr val="FF0000"/>
                </a:solidFill>
              </a:rPr>
              <a:t>버튼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50" name="직사각형 38"/>
          <p:cNvSpPr>
            <a:spLocks noChangeArrowheads="1"/>
          </p:cNvSpPr>
          <p:nvPr/>
        </p:nvSpPr>
        <p:spPr bwMode="auto">
          <a:xfrm>
            <a:off x="346121" y="2139330"/>
            <a:ext cx="193431" cy="209550"/>
          </a:xfrm>
          <a:prstGeom prst="round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sz="1100" b="1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sz="11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0846" y="2162175"/>
            <a:ext cx="2390701" cy="91133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351972" y="2454581"/>
            <a:ext cx="2588180" cy="1041277"/>
          </a:xfrm>
          <a:prstGeom prst="rect">
            <a:avLst/>
          </a:prstGeom>
          <a:noFill/>
          <a:ln w="31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385049" y="2623522"/>
            <a:ext cx="94141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81895" y="2919580"/>
            <a:ext cx="94141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1895" y="3246717"/>
            <a:ext cx="941417" cy="1818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60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8" name="Switch"/>
          <p:cNvGrpSpPr/>
          <p:nvPr/>
        </p:nvGrpSpPr>
        <p:grpSpPr>
          <a:xfrm>
            <a:off x="5478594" y="2941751"/>
            <a:ext cx="279478" cy="169447"/>
            <a:chOff x="3992708" y="2805113"/>
            <a:chExt cx="366568" cy="222250"/>
          </a:xfrm>
        </p:grpSpPr>
        <p:sp>
          <p:nvSpPr>
            <p:cNvPr id="59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0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Switch"/>
          <p:cNvGrpSpPr/>
          <p:nvPr/>
        </p:nvGrpSpPr>
        <p:grpSpPr>
          <a:xfrm>
            <a:off x="5491256" y="3246687"/>
            <a:ext cx="279478" cy="169447"/>
            <a:chOff x="3992708" y="2805113"/>
            <a:chExt cx="366568" cy="222250"/>
          </a:xfrm>
        </p:grpSpPr>
        <p:sp>
          <p:nvSpPr>
            <p:cNvPr id="62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65" name="Switch"/>
          <p:cNvGrpSpPr/>
          <p:nvPr/>
        </p:nvGrpSpPr>
        <p:grpSpPr>
          <a:xfrm>
            <a:off x="5478594" y="2654130"/>
            <a:ext cx="277168" cy="169447"/>
            <a:chOff x="3995738" y="2805113"/>
            <a:chExt cx="363538" cy="222250"/>
          </a:xfrm>
        </p:grpSpPr>
        <p:sp>
          <p:nvSpPr>
            <p:cNvPr id="66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rgbClr val="4CD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Thumb"/>
            <p:cNvSpPr>
              <a:spLocks noChangeAspect="1" noChangeArrowheads="1"/>
            </p:cNvSpPr>
            <p:nvPr/>
          </p:nvSpPr>
          <p:spPr bwMode="auto">
            <a:xfrm>
              <a:off x="4149725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3364798" y="3755875"/>
            <a:ext cx="2588180" cy="1041277"/>
          </a:xfrm>
          <a:prstGeom prst="rect">
            <a:avLst/>
          </a:prstGeom>
          <a:noFill/>
          <a:ln w="31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3397875" y="3924816"/>
            <a:ext cx="94141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94721" y="4220874"/>
            <a:ext cx="94141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94721" y="4548011"/>
            <a:ext cx="941417" cy="1818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60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5" name="Switch"/>
          <p:cNvGrpSpPr/>
          <p:nvPr/>
        </p:nvGrpSpPr>
        <p:grpSpPr>
          <a:xfrm>
            <a:off x="5504082" y="4547981"/>
            <a:ext cx="279478" cy="169447"/>
            <a:chOff x="3992708" y="2805113"/>
            <a:chExt cx="366568" cy="222250"/>
          </a:xfrm>
        </p:grpSpPr>
        <p:sp>
          <p:nvSpPr>
            <p:cNvPr id="76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77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Switch"/>
          <p:cNvGrpSpPr/>
          <p:nvPr/>
        </p:nvGrpSpPr>
        <p:grpSpPr>
          <a:xfrm>
            <a:off x="5491420" y="4246489"/>
            <a:ext cx="277168" cy="169447"/>
            <a:chOff x="3995738" y="2805113"/>
            <a:chExt cx="363538" cy="222250"/>
          </a:xfrm>
        </p:grpSpPr>
        <p:sp>
          <p:nvSpPr>
            <p:cNvPr id="79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rgbClr val="4CD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Thumb"/>
            <p:cNvSpPr>
              <a:spLocks noChangeAspect="1" noChangeArrowheads="1"/>
            </p:cNvSpPr>
            <p:nvPr/>
          </p:nvSpPr>
          <p:spPr bwMode="auto">
            <a:xfrm>
              <a:off x="4149725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Switch"/>
          <p:cNvGrpSpPr/>
          <p:nvPr/>
        </p:nvGrpSpPr>
        <p:grpSpPr>
          <a:xfrm>
            <a:off x="5508104" y="3962699"/>
            <a:ext cx="279478" cy="169447"/>
            <a:chOff x="3992708" y="2805113"/>
            <a:chExt cx="366568" cy="222250"/>
          </a:xfrm>
        </p:grpSpPr>
        <p:sp>
          <p:nvSpPr>
            <p:cNvPr id="82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83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3364798" y="5076717"/>
            <a:ext cx="2588180" cy="1041277"/>
          </a:xfrm>
          <a:prstGeom prst="rect">
            <a:avLst/>
          </a:prstGeom>
          <a:noFill/>
          <a:ln w="31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3397875" y="5245658"/>
            <a:ext cx="94141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394721" y="5541716"/>
            <a:ext cx="94141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394721" y="5868853"/>
            <a:ext cx="941417" cy="1818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60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홀딩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1" name="Switch"/>
          <p:cNvGrpSpPr/>
          <p:nvPr/>
        </p:nvGrpSpPr>
        <p:grpSpPr>
          <a:xfrm>
            <a:off x="5491420" y="5876539"/>
            <a:ext cx="277168" cy="169447"/>
            <a:chOff x="3995738" y="2805113"/>
            <a:chExt cx="363538" cy="222250"/>
          </a:xfrm>
        </p:grpSpPr>
        <p:sp>
          <p:nvSpPr>
            <p:cNvPr id="92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rgbClr val="4CD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Thumb"/>
            <p:cNvSpPr>
              <a:spLocks noChangeAspect="1" noChangeArrowheads="1"/>
            </p:cNvSpPr>
            <p:nvPr/>
          </p:nvSpPr>
          <p:spPr bwMode="auto">
            <a:xfrm>
              <a:off x="4149725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Switch"/>
          <p:cNvGrpSpPr/>
          <p:nvPr/>
        </p:nvGrpSpPr>
        <p:grpSpPr>
          <a:xfrm>
            <a:off x="5508104" y="5283541"/>
            <a:ext cx="279478" cy="169447"/>
            <a:chOff x="3992708" y="2805113"/>
            <a:chExt cx="366568" cy="222250"/>
          </a:xfrm>
        </p:grpSpPr>
        <p:sp>
          <p:nvSpPr>
            <p:cNvPr id="95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6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97" name="Switch"/>
          <p:cNvGrpSpPr/>
          <p:nvPr/>
        </p:nvGrpSpPr>
        <p:grpSpPr>
          <a:xfrm>
            <a:off x="5508104" y="5580040"/>
            <a:ext cx="279478" cy="169447"/>
            <a:chOff x="3992708" y="2805113"/>
            <a:chExt cx="366568" cy="222250"/>
          </a:xfrm>
        </p:grpSpPr>
        <p:sp>
          <p:nvSpPr>
            <p:cNvPr id="98" name="Track"/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9" name="Thumb"/>
            <p:cNvSpPr>
              <a:spLocks noChangeAspect="1" noChangeArrowheads="1"/>
            </p:cNvSpPr>
            <p:nvPr/>
          </p:nvSpPr>
          <p:spPr bwMode="auto">
            <a:xfrm>
              <a:off x="3992708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377123" y="2275907"/>
            <a:ext cx="7973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15</a:t>
            </a:r>
            <a:r>
              <a:rPr lang="ko-KR" altLang="en-US" sz="700" dirty="0" smtClean="0">
                <a:solidFill>
                  <a:srgbClr val="FF0000"/>
                </a:solidFill>
              </a:rPr>
              <a:t>일 홀딩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02535" y="3573016"/>
            <a:ext cx="7973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30</a:t>
            </a:r>
            <a:r>
              <a:rPr lang="ko-KR" altLang="en-US" sz="700" dirty="0" smtClean="0">
                <a:solidFill>
                  <a:srgbClr val="FF0000"/>
                </a:solidFill>
              </a:rPr>
              <a:t>일 홀딩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402938" y="4885129"/>
            <a:ext cx="7973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60</a:t>
            </a:r>
            <a:r>
              <a:rPr lang="ko-KR" altLang="en-US" sz="700" dirty="0" smtClean="0">
                <a:solidFill>
                  <a:srgbClr val="FF0000"/>
                </a:solidFill>
              </a:rPr>
              <a:t>일 홀딩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61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11560" y="119675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나의 추천인코드 </a:t>
            </a:r>
            <a:r>
              <a:rPr lang="en-US" altLang="ko-KR" dirty="0" smtClean="0"/>
              <a:t>: AFG84T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779912" y="1124744"/>
            <a:ext cx="108012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779912" y="1196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복사하기</a:t>
            </a:r>
            <a:endParaRPr lang="ko-KR" altLang="en-US" dirty="0"/>
          </a:p>
        </p:txBody>
      </p:sp>
      <p:cxnSp>
        <p:nvCxnSpPr>
          <p:cNvPr id="47" name="직선 화살표 연결선 46"/>
          <p:cNvCxnSpPr/>
          <p:nvPr/>
        </p:nvCxnSpPr>
        <p:spPr>
          <a:xfrm flipH="1" flipV="1">
            <a:off x="4788024" y="1484784"/>
            <a:ext cx="50405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64088" y="1484784"/>
            <a:ext cx="2069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클립보드에 복사되었습니다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메시지 나오며</a:t>
            </a:r>
            <a:endParaRPr lang="en-US" altLang="ko-KR" sz="1000" dirty="0" smtClean="0"/>
          </a:p>
          <a:p>
            <a:r>
              <a:rPr lang="ko-KR" altLang="en-US" sz="1000" dirty="0" smtClean="0"/>
              <a:t>문자나 </a:t>
            </a:r>
            <a:r>
              <a:rPr lang="ko-KR" altLang="en-US" sz="1000" dirty="0" err="1" smtClean="0"/>
              <a:t>카톡에서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붙여넣기로</a:t>
            </a:r>
            <a:endParaRPr lang="en-US" altLang="ko-KR" sz="1000" dirty="0" smtClean="0"/>
          </a:p>
          <a:p>
            <a:r>
              <a:rPr lang="ko-KR" altLang="en-US" sz="1000" dirty="0" smtClean="0"/>
              <a:t>본인추천인코드를 </a:t>
            </a:r>
            <a:r>
              <a:rPr lang="ko-KR" altLang="en-US" sz="1000" dirty="0" err="1" smtClean="0"/>
              <a:t>알릴수</a:t>
            </a:r>
            <a:r>
              <a:rPr lang="ko-KR" altLang="en-US" sz="1000" dirty="0" smtClean="0"/>
              <a:t> 있어요</a:t>
            </a:r>
            <a:endParaRPr lang="en-US" altLang="ko-KR" sz="1000" dirty="0" smtClean="0"/>
          </a:p>
        </p:txBody>
      </p:sp>
      <p:cxnSp>
        <p:nvCxnSpPr>
          <p:cNvPr id="54" name="직선 연결선 53"/>
          <p:cNvCxnSpPr/>
          <p:nvPr/>
        </p:nvCxnSpPr>
        <p:spPr>
          <a:xfrm>
            <a:off x="539552" y="2492896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aa\Desktop\제목 없음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4280" y="3068960"/>
            <a:ext cx="838200" cy="838200"/>
          </a:xfrm>
          <a:prstGeom prst="rect">
            <a:avLst/>
          </a:prstGeom>
          <a:noFill/>
        </p:spPr>
      </p:pic>
      <p:pic>
        <p:nvPicPr>
          <p:cNvPr id="3075" name="Picture 3" descr="C:\Users\aa\Desktop\제목 없음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8456" y="3068960"/>
            <a:ext cx="862285" cy="847752"/>
          </a:xfrm>
          <a:prstGeom prst="rect">
            <a:avLst/>
          </a:prstGeom>
          <a:noFill/>
        </p:spPr>
      </p:pic>
      <p:sp>
        <p:nvSpPr>
          <p:cNvPr id="55" name="TextBox 54"/>
          <p:cNvSpPr txBox="1"/>
          <p:nvPr/>
        </p:nvSpPr>
        <p:spPr>
          <a:xfrm>
            <a:off x="1318256" y="407707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카톡으로</a:t>
            </a:r>
            <a:r>
              <a:rPr lang="ko-KR" altLang="en-US" sz="1400" dirty="0" smtClean="0"/>
              <a:t> 초대</a:t>
            </a:r>
            <a:endParaRPr lang="ko-KR" alt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2974440" y="407707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라인으로 </a:t>
            </a:r>
            <a:r>
              <a:rPr lang="ko-KR" altLang="en-US" sz="1400" dirty="0" smtClean="0"/>
              <a:t>초대</a:t>
            </a:r>
            <a:endParaRPr lang="ko-KR" altLang="en-US" sz="14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539552" y="4725144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3568" y="1628800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</a:rPr>
              <a:t>나의 추천인코드를 입력한 친구가</a:t>
            </a:r>
            <a:endParaRPr lang="en-US" altLang="ko-KR" sz="1400" dirty="0" smtClean="0">
              <a:solidFill>
                <a:srgbClr val="00B050"/>
              </a:solidFill>
            </a:endParaRPr>
          </a:p>
          <a:p>
            <a:r>
              <a:rPr lang="ko-KR" altLang="en-US" sz="1400" dirty="0" err="1" smtClean="0">
                <a:solidFill>
                  <a:srgbClr val="00B050"/>
                </a:solidFill>
              </a:rPr>
              <a:t>솔커</a:t>
            </a:r>
            <a:r>
              <a:rPr lang="ko-KR" altLang="en-US" sz="1400" dirty="0" smtClean="0">
                <a:solidFill>
                  <a:srgbClr val="00B050"/>
                </a:solidFill>
              </a:rPr>
              <a:t> 정회원이 되면 회원님과 친구 </a:t>
            </a:r>
            <a:r>
              <a:rPr lang="ko-KR" altLang="en-US" sz="1400" dirty="0" err="1" smtClean="0">
                <a:solidFill>
                  <a:srgbClr val="00B050"/>
                </a:solidFill>
              </a:rPr>
              <a:t>두분에게</a:t>
            </a:r>
            <a:endParaRPr lang="en-US" altLang="ko-KR" sz="1400" dirty="0" smtClean="0">
              <a:solidFill>
                <a:srgbClr val="00B050"/>
              </a:solidFill>
            </a:endParaRPr>
          </a:p>
          <a:p>
            <a:r>
              <a:rPr lang="ko-KR" altLang="en-US" sz="1400" dirty="0" smtClean="0">
                <a:solidFill>
                  <a:srgbClr val="00B050"/>
                </a:solidFill>
              </a:rPr>
              <a:t>각각 하트 </a:t>
            </a:r>
            <a:r>
              <a:rPr lang="en-US" altLang="ko-KR" sz="1400" dirty="0" smtClean="0">
                <a:solidFill>
                  <a:srgbClr val="00B050"/>
                </a:solidFill>
              </a:rPr>
              <a:t>30</a:t>
            </a:r>
            <a:r>
              <a:rPr lang="ko-KR" altLang="en-US" sz="1400" dirty="0" smtClean="0">
                <a:solidFill>
                  <a:srgbClr val="00B050"/>
                </a:solidFill>
              </a:rPr>
              <a:t>개와 </a:t>
            </a:r>
            <a:r>
              <a:rPr lang="en-US" altLang="ko-KR" sz="1400" dirty="0" smtClean="0">
                <a:solidFill>
                  <a:srgbClr val="00B050"/>
                </a:solidFill>
              </a:rPr>
              <a:t>15</a:t>
            </a:r>
            <a:r>
              <a:rPr lang="ko-KR" altLang="en-US" sz="1400" dirty="0" smtClean="0">
                <a:solidFill>
                  <a:srgbClr val="00B050"/>
                </a:solidFill>
              </a:rPr>
              <a:t>개씩을 드려요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59632" y="530120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문자나 그 외 다른 방식으로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직접 초대해 주셔도 돼요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2699792" y="1556792"/>
            <a:ext cx="3096344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68144" y="2492896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추천인코드 한자리 줄여서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영문숫자섞인</a:t>
            </a:r>
            <a:r>
              <a:rPr lang="en-US" altLang="ko-KR" sz="1000" dirty="0" smtClean="0"/>
              <a:t>6</a:t>
            </a:r>
            <a:r>
              <a:rPr lang="ko-KR" altLang="en-US" sz="1000" dirty="0" smtClean="0"/>
              <a:t>자리로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했어요</a:t>
            </a:r>
            <a:endParaRPr lang="ko-KR" altLang="en-US" sz="1000" dirty="0"/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1547664" y="2060848"/>
            <a:ext cx="4104456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482420" y="3933056"/>
            <a:ext cx="23086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추천인코드를 적었을지라도</a:t>
            </a:r>
            <a:endParaRPr lang="en-US" altLang="ko-KR" sz="1100" dirty="0" smtClean="0"/>
          </a:p>
          <a:p>
            <a:r>
              <a:rPr lang="ko-KR" altLang="en-US" sz="1100" dirty="0" smtClean="0"/>
              <a:t>추천인코드 적고 가입한 회원이</a:t>
            </a:r>
            <a:endParaRPr lang="en-US" altLang="ko-KR" sz="1100" dirty="0" smtClean="0"/>
          </a:p>
          <a:p>
            <a:r>
              <a:rPr lang="ko-KR" altLang="en-US" sz="1100" dirty="0" smtClean="0"/>
              <a:t>정회원 되어야만 하트가 지급돼요</a:t>
            </a:r>
            <a:endParaRPr lang="en-US" altLang="ko-KR" sz="1100" dirty="0" smtClean="0"/>
          </a:p>
        </p:txBody>
      </p:sp>
      <p:cxnSp>
        <p:nvCxnSpPr>
          <p:cNvPr id="59" name="직선 연결선 58"/>
          <p:cNvCxnSpPr/>
          <p:nvPr/>
        </p:nvCxnSpPr>
        <p:spPr>
          <a:xfrm>
            <a:off x="526159" y="83671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423790" y="321770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4408710" y="299998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258508" y="376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친구초대</a:t>
            </a:r>
            <a:endParaRPr lang="ko-KR" altLang="en-US" dirty="0"/>
          </a:p>
        </p:txBody>
      </p:sp>
      <p:sp>
        <p:nvSpPr>
          <p:cNvPr id="66" name="타원 65"/>
          <p:cNvSpPr/>
          <p:nvPr/>
        </p:nvSpPr>
        <p:spPr>
          <a:xfrm>
            <a:off x="4708491" y="195332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6016" y="166868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755576" y="4046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graphicFrame>
        <p:nvGraphicFramePr>
          <p:cNvPr id="27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69343"/>
              </p:ext>
            </p:extLst>
          </p:nvPr>
        </p:nvGraphicFramePr>
        <p:xfrm>
          <a:off x="7650038" y="116632"/>
          <a:ext cx="1314450" cy="1894626"/>
        </p:xfrm>
        <a:graphic>
          <a:graphicData uri="http://schemas.openxmlformats.org/drawingml/2006/table">
            <a:tbl>
              <a:tblPr/>
              <a:tblGrid>
                <a:gridCol w="1314450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(16/06/13)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1. </a:t>
                      </a:r>
                      <a:r>
                        <a:rPr lang="ko-KR" altLang="en-US" sz="800" dirty="0" smtClean="0"/>
                        <a:t>각각 하트 </a:t>
                      </a:r>
                      <a:r>
                        <a:rPr lang="en-US" altLang="ko-KR" sz="800" dirty="0" smtClean="0"/>
                        <a:t>30</a:t>
                      </a:r>
                      <a:r>
                        <a:rPr lang="ko-KR" altLang="en-US" sz="800" dirty="0" smtClean="0"/>
                        <a:t>개 </a:t>
                      </a:r>
                      <a:r>
                        <a:rPr lang="en-US" altLang="ko-KR" sz="800" dirty="0" smtClean="0"/>
                        <a:t>15</a:t>
                      </a:r>
                      <a:r>
                        <a:rPr lang="ko-KR" altLang="en-US" sz="800" dirty="0" smtClean="0"/>
                        <a:t>개씩 드려요</a:t>
                      </a:r>
                      <a:endParaRPr lang="en-US" altLang="ko-KR" sz="800" dirty="0" smtClean="0"/>
                    </a:p>
                    <a:p>
                      <a:endParaRPr lang="en-US" altLang="ko-KR" sz="800" dirty="0" smtClean="0"/>
                    </a:p>
                    <a:p>
                      <a:r>
                        <a:rPr lang="ko-KR" altLang="en-US" sz="800" dirty="0" smtClean="0"/>
                        <a:t>초대받은 남자가 </a:t>
                      </a:r>
                      <a:r>
                        <a:rPr lang="ko-KR" altLang="en-US" sz="800" dirty="0" err="1" smtClean="0"/>
                        <a:t>정회원되면</a:t>
                      </a:r>
                      <a:r>
                        <a:rPr lang="ko-KR" altLang="en-US" sz="800" dirty="0" smtClean="0"/>
                        <a:t> 가입하트 </a:t>
                      </a:r>
                      <a:r>
                        <a:rPr lang="en-US" altLang="ko-KR" sz="800" dirty="0" smtClean="0"/>
                        <a:t>10</a:t>
                      </a:r>
                      <a:r>
                        <a:rPr lang="ko-KR" altLang="en-US" sz="800" dirty="0" smtClean="0"/>
                        <a:t>개 </a:t>
                      </a:r>
                      <a:r>
                        <a:rPr lang="en-US" altLang="ko-KR" sz="800" dirty="0" smtClean="0"/>
                        <a:t>+ 15</a:t>
                      </a:r>
                      <a:r>
                        <a:rPr lang="ko-KR" altLang="en-US" sz="800" dirty="0" smtClean="0"/>
                        <a:t>개 해서 </a:t>
                      </a:r>
                      <a:r>
                        <a:rPr lang="en-US" altLang="ko-KR" sz="800" dirty="0" smtClean="0"/>
                        <a:t>25</a:t>
                      </a:r>
                      <a:r>
                        <a:rPr lang="ko-KR" altLang="en-US" sz="800" dirty="0" smtClean="0"/>
                        <a:t>개</a:t>
                      </a:r>
                      <a:endParaRPr lang="en-US" altLang="ko-KR" sz="800" dirty="0" smtClean="0"/>
                    </a:p>
                    <a:p>
                      <a:endParaRPr lang="en-US" altLang="ko-KR" sz="800" dirty="0" smtClean="0"/>
                    </a:p>
                    <a:p>
                      <a:r>
                        <a:rPr lang="ko-KR" altLang="en-US" sz="800" dirty="0" smtClean="0"/>
                        <a:t>초대받은 여자가 </a:t>
                      </a:r>
                      <a:r>
                        <a:rPr lang="ko-KR" altLang="en-US" sz="800" dirty="0" err="1" smtClean="0"/>
                        <a:t>정회원되면</a:t>
                      </a:r>
                      <a:r>
                        <a:rPr lang="ko-KR" altLang="en-US" sz="800" dirty="0" smtClean="0"/>
                        <a:t> 가입하트 </a:t>
                      </a:r>
                      <a:r>
                        <a:rPr lang="en-US" altLang="ko-KR" sz="800" dirty="0" smtClean="0"/>
                        <a:t>30</a:t>
                      </a:r>
                      <a:r>
                        <a:rPr lang="ko-KR" altLang="en-US" sz="800" dirty="0" smtClean="0"/>
                        <a:t>개 </a:t>
                      </a:r>
                      <a:r>
                        <a:rPr lang="en-US" altLang="ko-KR" sz="800" dirty="0" smtClean="0"/>
                        <a:t>+15</a:t>
                      </a:r>
                      <a:r>
                        <a:rPr lang="ko-KR" altLang="en-US" sz="800" dirty="0" smtClean="0"/>
                        <a:t>개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dirty="0" smtClean="0"/>
                        <a:t>해서 </a:t>
                      </a:r>
                      <a:r>
                        <a:rPr lang="en-US" altLang="ko-KR" sz="800" dirty="0" smtClean="0"/>
                        <a:t>45</a:t>
                      </a:r>
                      <a:r>
                        <a:rPr lang="ko-KR" altLang="en-US" sz="800" dirty="0" smtClean="0"/>
                        <a:t>를 받게 됨</a:t>
                      </a:r>
                      <a:endParaRPr lang="en-US" altLang="ko-KR" sz="800" dirty="0" smtClean="0"/>
                    </a:p>
                    <a:p>
                      <a:endParaRPr lang="en-US" altLang="ko-KR" sz="800" dirty="0" smtClean="0"/>
                    </a:p>
                    <a:p>
                      <a:r>
                        <a:rPr lang="en-US" altLang="ko-KR" sz="800" dirty="0" smtClean="0"/>
                        <a:t>2. </a:t>
                      </a:r>
                      <a:r>
                        <a:rPr lang="ko-KR" altLang="en-US" sz="800" dirty="0" err="1" smtClean="0"/>
                        <a:t>한달에</a:t>
                      </a:r>
                      <a:r>
                        <a:rPr lang="ko-KR" altLang="en-US" sz="800" dirty="0" smtClean="0"/>
                        <a:t> 최대 </a:t>
                      </a:r>
                      <a:r>
                        <a:rPr lang="en-US" altLang="ko-KR" sz="800" dirty="0" smtClean="0"/>
                        <a:t>10</a:t>
                      </a:r>
                      <a:r>
                        <a:rPr lang="ko-KR" altLang="en-US" sz="800" dirty="0" smtClean="0"/>
                        <a:t>명의 회원만 초대 가능함</a:t>
                      </a:r>
                      <a:endParaRPr lang="en-US" altLang="ko-KR" sz="800" dirty="0" smtClean="0"/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/>
          <p:cNvSpPr txBox="1"/>
          <p:nvPr/>
        </p:nvSpPr>
        <p:spPr>
          <a:xfrm>
            <a:off x="5508104" y="2276872"/>
            <a:ext cx="16850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고객센터 터치하면</a:t>
            </a:r>
            <a:endParaRPr lang="en-US" altLang="ko-KR" sz="1000" dirty="0" smtClean="0"/>
          </a:p>
          <a:p>
            <a:r>
              <a:rPr lang="ko-KR" altLang="en-US" sz="1000" dirty="0" smtClean="0"/>
              <a:t>이렇게 </a:t>
            </a:r>
            <a:r>
              <a:rPr lang="ko-KR" altLang="en-US" sz="1000" dirty="0" err="1" smtClean="0"/>
              <a:t>어느걸</a:t>
            </a:r>
            <a:r>
              <a:rPr lang="ko-KR" altLang="en-US" sz="1000" dirty="0" smtClean="0"/>
              <a:t> 선택할건지</a:t>
            </a:r>
            <a:endParaRPr lang="en-US" altLang="ko-KR" sz="1000" dirty="0" smtClean="0"/>
          </a:p>
          <a:p>
            <a:r>
              <a:rPr lang="ko-KR" altLang="en-US" sz="1000" dirty="0" smtClean="0"/>
              <a:t>묻는 창이 떠요</a:t>
            </a:r>
            <a:endParaRPr lang="en-US" altLang="ko-KR" sz="1000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5436096" y="3645024"/>
            <a:ext cx="19415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카카오톡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선택시</a:t>
            </a:r>
            <a:endParaRPr lang="en-US" altLang="ko-KR" sz="1000" dirty="0" smtClean="0"/>
          </a:p>
          <a:p>
            <a:r>
              <a:rPr lang="en-US" altLang="ko-KR" sz="1000" dirty="0" smtClean="0"/>
              <a:t>E-mail </a:t>
            </a:r>
            <a:r>
              <a:rPr lang="ko-KR" altLang="en-US" sz="1000" dirty="0" err="1" smtClean="0"/>
              <a:t>선택시</a:t>
            </a:r>
            <a:endParaRPr lang="en-US" altLang="ko-KR" sz="1000" dirty="0" smtClean="0"/>
          </a:p>
          <a:p>
            <a:r>
              <a:rPr lang="ko-KR" altLang="en-US" sz="1000" dirty="0" smtClean="0"/>
              <a:t>말씀해주신 기능으로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해주세요</a:t>
            </a:r>
            <a:endParaRPr lang="en-US" altLang="ko-KR" sz="1000" dirty="0" smtClean="0"/>
          </a:p>
        </p:txBody>
      </p:sp>
      <p:sp>
        <p:nvSpPr>
          <p:cNvPr id="67" name="직사각형 66"/>
          <p:cNvSpPr/>
          <p:nvPr/>
        </p:nvSpPr>
        <p:spPr>
          <a:xfrm>
            <a:off x="539552" y="116632"/>
            <a:ext cx="4608512" cy="6597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/>
          <p:nvPr/>
        </p:nvCxnSpPr>
        <p:spPr>
          <a:xfrm>
            <a:off x="539552" y="168323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539552" y="233130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539552" y="3555438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39552" y="413150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71600" y="1251182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971600" y="182724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자주 묻는 질문</a:t>
            </a:r>
            <a:endParaRPr lang="ko-KR" altLang="en-US" dirty="0"/>
          </a:p>
        </p:txBody>
      </p:sp>
      <p:grpSp>
        <p:nvGrpSpPr>
          <p:cNvPr id="76" name="그룹 75"/>
          <p:cNvGrpSpPr/>
          <p:nvPr/>
        </p:nvGrpSpPr>
        <p:grpSpPr>
          <a:xfrm>
            <a:off x="4554422" y="1290532"/>
            <a:ext cx="288032" cy="288032"/>
            <a:chOff x="1691680" y="3861048"/>
            <a:chExt cx="288032" cy="288032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4561114" y="1838132"/>
            <a:ext cx="288032" cy="288032"/>
            <a:chOff x="1691680" y="3861048"/>
            <a:chExt cx="288032" cy="288032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/>
          <p:cNvSpPr txBox="1"/>
          <p:nvPr/>
        </p:nvSpPr>
        <p:spPr>
          <a:xfrm>
            <a:off x="971600" y="305138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아는사람</a:t>
            </a:r>
            <a:r>
              <a:rPr lang="ko-KR" altLang="en-US" dirty="0" smtClean="0"/>
              <a:t> 만나지 않기</a:t>
            </a:r>
            <a:endParaRPr lang="ko-KR" altLang="en-US" dirty="0"/>
          </a:p>
        </p:txBody>
      </p:sp>
      <p:grpSp>
        <p:nvGrpSpPr>
          <p:cNvPr id="83" name="그룹 82"/>
          <p:cNvGrpSpPr/>
          <p:nvPr/>
        </p:nvGrpSpPr>
        <p:grpSpPr>
          <a:xfrm>
            <a:off x="4572000" y="3051382"/>
            <a:ext cx="288032" cy="288032"/>
            <a:chOff x="1691680" y="3861048"/>
            <a:chExt cx="288032" cy="288032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71600" y="362744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프로필 수정</a:t>
            </a:r>
            <a:endParaRPr lang="ko-KR" altLang="en-US" dirty="0"/>
          </a:p>
        </p:txBody>
      </p:sp>
      <p:grpSp>
        <p:nvGrpSpPr>
          <p:cNvPr id="87" name="그룹 86"/>
          <p:cNvGrpSpPr/>
          <p:nvPr/>
        </p:nvGrpSpPr>
        <p:grpSpPr>
          <a:xfrm>
            <a:off x="4572000" y="3699454"/>
            <a:ext cx="288032" cy="288032"/>
            <a:chOff x="1691680" y="3861048"/>
            <a:chExt cx="288032" cy="288032"/>
          </a:xfrm>
        </p:grpSpPr>
        <p:cxnSp>
          <p:nvCxnSpPr>
            <p:cNvPr id="88" name="직선 연결선 87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직선 연결선 89"/>
          <p:cNvCxnSpPr/>
          <p:nvPr/>
        </p:nvCxnSpPr>
        <p:spPr>
          <a:xfrm>
            <a:off x="539552" y="4674908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39552" y="532298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00911" y="420351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비밀번호 바꾸기</a:t>
            </a:r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4582886" y="4247054"/>
            <a:ext cx="288032" cy="288032"/>
            <a:chOff x="1691680" y="3861048"/>
            <a:chExt cx="288032" cy="288032"/>
          </a:xfrm>
        </p:grpSpPr>
        <p:cxnSp>
          <p:nvCxnSpPr>
            <p:cNvPr id="94" name="직선 연결선 93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982486" y="546699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푸시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3430758" y="5394988"/>
            <a:ext cx="1008112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3430758" y="546699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On/Off</a:t>
            </a:r>
            <a:r>
              <a:rPr lang="ko-KR" altLang="en-US" sz="1400" dirty="0" smtClean="0"/>
              <a:t>버튼</a:t>
            </a:r>
            <a:endParaRPr lang="ko-KR" altLang="en-US" sz="1400" dirty="0"/>
          </a:p>
        </p:txBody>
      </p:sp>
      <p:cxnSp>
        <p:nvCxnSpPr>
          <p:cNvPr id="99" name="직선 연결선 98"/>
          <p:cNvCxnSpPr/>
          <p:nvPr/>
        </p:nvCxnSpPr>
        <p:spPr>
          <a:xfrm>
            <a:off x="539552" y="5949280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539552" y="2907366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74098" y="24426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grpSp>
        <p:nvGrpSpPr>
          <p:cNvPr id="102" name="그룹 101"/>
          <p:cNvGrpSpPr/>
          <p:nvPr/>
        </p:nvGrpSpPr>
        <p:grpSpPr>
          <a:xfrm>
            <a:off x="4572000" y="2475318"/>
            <a:ext cx="288032" cy="288032"/>
            <a:chOff x="1691680" y="3861048"/>
            <a:chExt cx="288032" cy="288032"/>
          </a:xfrm>
        </p:grpSpPr>
        <p:cxnSp>
          <p:nvCxnSpPr>
            <p:cNvPr id="103" name="직선 연결선 102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971600" y="481892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사용 잠시 멈추기</a:t>
            </a:r>
            <a:endParaRPr lang="ko-KR" altLang="en-US" dirty="0"/>
          </a:p>
        </p:txBody>
      </p:sp>
      <p:grpSp>
        <p:nvGrpSpPr>
          <p:cNvPr id="106" name="그룹 105"/>
          <p:cNvGrpSpPr/>
          <p:nvPr/>
        </p:nvGrpSpPr>
        <p:grpSpPr>
          <a:xfrm>
            <a:off x="4572000" y="4818924"/>
            <a:ext cx="288032" cy="288032"/>
            <a:chOff x="1691680" y="3861048"/>
            <a:chExt cx="288032" cy="288032"/>
          </a:xfrm>
        </p:grpSpPr>
        <p:cxnSp>
          <p:nvCxnSpPr>
            <p:cNvPr id="107" name="직선 연결선 106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Box 108"/>
          <p:cNvSpPr txBox="1"/>
          <p:nvPr/>
        </p:nvSpPr>
        <p:spPr>
          <a:xfrm>
            <a:off x="899592" y="600154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서비스 탈퇴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3707904" y="6093296"/>
            <a:ext cx="1176398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3747254" y="61653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로그아웃</a:t>
            </a:r>
            <a:endParaRPr lang="ko-KR" altLang="en-US" dirty="0"/>
          </a:p>
        </p:txBody>
      </p:sp>
      <p:cxnSp>
        <p:nvCxnSpPr>
          <p:cNvPr id="112" name="직선 화살표 연결선 111"/>
          <p:cNvCxnSpPr/>
          <p:nvPr/>
        </p:nvCxnSpPr>
        <p:spPr>
          <a:xfrm flipH="1">
            <a:off x="3347864" y="4923590"/>
            <a:ext cx="18722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26159" y="686004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423790" y="171062"/>
            <a:ext cx="53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en-US" altLang="ko-KR" sz="1200" dirty="0" smtClean="0"/>
          </a:p>
          <a:p>
            <a:r>
              <a:rPr lang="ko-KR" altLang="en-US" sz="1200" dirty="0" smtClean="0"/>
              <a:t>마크</a:t>
            </a:r>
            <a:endParaRPr lang="ko-KR" altLang="en-US" sz="1200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4408710" y="149290"/>
            <a:ext cx="539250" cy="4783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384052" y="2354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솔커</a:t>
            </a:r>
            <a:endParaRPr lang="ko-KR" altLang="en-US" dirty="0"/>
          </a:p>
        </p:txBody>
      </p:sp>
      <p:sp>
        <p:nvSpPr>
          <p:cNvPr id="117" name="타원 116"/>
          <p:cNvSpPr/>
          <p:nvPr/>
        </p:nvSpPr>
        <p:spPr>
          <a:xfrm>
            <a:off x="4708491" y="44624"/>
            <a:ext cx="289774" cy="2897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755576" y="25395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cxnSp>
        <p:nvCxnSpPr>
          <p:cNvPr id="119" name="직선 연결선 118"/>
          <p:cNvCxnSpPr/>
          <p:nvPr/>
        </p:nvCxnSpPr>
        <p:spPr>
          <a:xfrm>
            <a:off x="539552" y="1196752"/>
            <a:ext cx="460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그룹 119"/>
          <p:cNvGrpSpPr/>
          <p:nvPr/>
        </p:nvGrpSpPr>
        <p:grpSpPr>
          <a:xfrm>
            <a:off x="4570120" y="801648"/>
            <a:ext cx="288032" cy="288032"/>
            <a:chOff x="1691680" y="3861048"/>
            <a:chExt cx="288032" cy="288032"/>
          </a:xfrm>
        </p:grpSpPr>
        <p:cxnSp>
          <p:nvCxnSpPr>
            <p:cNvPr id="121" name="직선 연결선 120"/>
            <p:cNvCxnSpPr/>
            <p:nvPr/>
          </p:nvCxnSpPr>
          <p:spPr>
            <a:xfrm>
              <a:off x="1691680" y="3861048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V="1">
              <a:off x="1691680" y="4005064"/>
              <a:ext cx="288032" cy="144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/>
          <p:cNvSpPr txBox="1"/>
          <p:nvPr/>
        </p:nvSpPr>
        <p:spPr>
          <a:xfrm>
            <a:off x="927300" y="7647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친구초대</a:t>
            </a:r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716016" y="18796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65" name="직사각형 64"/>
          <p:cNvSpPr/>
          <p:nvPr/>
        </p:nvSpPr>
        <p:spPr>
          <a:xfrm>
            <a:off x="1403648" y="1988840"/>
            <a:ext cx="2844599" cy="2276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2007420" y="344747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카카오톡</a:t>
            </a:r>
            <a:endParaRPr lang="ko-KR" altLang="en-US" sz="1200" dirty="0"/>
          </a:p>
        </p:txBody>
      </p:sp>
      <p:pic>
        <p:nvPicPr>
          <p:cNvPr id="63" name="Picture 3" descr="C:\Users\aa\Desktop\솔썸기획\gmail-20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564904"/>
            <a:ext cx="864096" cy="864096"/>
          </a:xfrm>
          <a:prstGeom prst="rect">
            <a:avLst/>
          </a:prstGeom>
          <a:noFill/>
        </p:spPr>
      </p:pic>
      <p:sp>
        <p:nvSpPr>
          <p:cNvPr id="64" name="TextBox 63"/>
          <p:cNvSpPr txBox="1"/>
          <p:nvPr/>
        </p:nvSpPr>
        <p:spPr>
          <a:xfrm>
            <a:off x="3203848" y="3429000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E-mail</a:t>
            </a:r>
            <a:endParaRPr lang="ko-KR" altLang="en-US" sz="1200" dirty="0"/>
          </a:p>
        </p:txBody>
      </p:sp>
      <p:pic>
        <p:nvPicPr>
          <p:cNvPr id="66" name="Picture 2" descr="C:\Users\aa\Desktop\제목 없음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636912"/>
            <a:ext cx="720080" cy="7200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384"/>
            <a:ext cx="4608512" cy="6713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691680" y="6237312"/>
            <a:ext cx="180020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267744" y="6237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완료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187624" y="116632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411760" y="116632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635896" y="116632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187624" y="134076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411760" y="134076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635896" y="134076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1149524" y="28922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메인사진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387376" y="294556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필수사진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601988" y="285031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일반사진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187624" y="5831036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이상형 나이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이상형 키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19672" y="37428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나이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31840" y="37428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지역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619672" y="41028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학교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131840" y="41028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직업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19672" y="44628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성격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63688" y="48949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059832" y="48949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혈액형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691680" y="52549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종교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203848" y="52549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흡연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52120" y="4318868"/>
            <a:ext cx="31854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닉네임 나이는 </a:t>
            </a:r>
            <a:r>
              <a:rPr lang="ko-KR" altLang="en-US" sz="1000" dirty="0" err="1" smtClean="0"/>
              <a:t>회원가입시</a:t>
            </a:r>
            <a:r>
              <a:rPr lang="ko-KR" altLang="en-US" sz="1000" dirty="0" smtClean="0"/>
              <a:t> 넣은 </a:t>
            </a:r>
            <a:r>
              <a:rPr lang="ko-KR" altLang="en-US" sz="1000" dirty="0" err="1" smtClean="0"/>
              <a:t>출생년도로</a:t>
            </a:r>
            <a:r>
              <a:rPr lang="ko-KR" altLang="en-US" sz="1000" dirty="0" smtClean="0"/>
              <a:t> 확정</a:t>
            </a:r>
            <a:endParaRPr lang="en-US" altLang="ko-KR" sz="1000" dirty="0" smtClean="0"/>
          </a:p>
          <a:p>
            <a:r>
              <a:rPr lang="ko-KR" altLang="en-US" sz="1000" dirty="0" smtClean="0"/>
              <a:t>절대 수정할 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없어요</a:t>
            </a:r>
            <a:endParaRPr lang="en-US" altLang="ko-KR" sz="1000" dirty="0" smtClean="0"/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하지만 관리자 페이지에서 이 회원 프로필을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볼때는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닉네임 나이 수정도 가능해요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그외</a:t>
            </a:r>
            <a:r>
              <a:rPr lang="ko-KR" altLang="en-US" sz="1000" dirty="0" smtClean="0"/>
              <a:t> 다른 항목이나 사진은</a:t>
            </a:r>
            <a:endParaRPr lang="en-US" altLang="ko-KR" sz="1000" dirty="0" smtClean="0"/>
          </a:p>
          <a:p>
            <a:r>
              <a:rPr lang="ko-KR" altLang="en-US" sz="1000" dirty="0" smtClean="0"/>
              <a:t>언제든 </a:t>
            </a:r>
            <a:r>
              <a:rPr lang="ko-KR" altLang="en-US" sz="1000" dirty="0" err="1" smtClean="0"/>
              <a:t>수정가능해요</a:t>
            </a:r>
            <a:endParaRPr lang="en-US" altLang="ko-KR" sz="1000" dirty="0" smtClean="0"/>
          </a:p>
        </p:txBody>
      </p:sp>
      <p:cxnSp>
        <p:nvCxnSpPr>
          <p:cNvPr id="26" name="직선 화살표 연결선 25"/>
          <p:cNvCxnSpPr>
            <a:endCxn id="29" idx="3"/>
          </p:cNvCxnSpPr>
          <p:nvPr/>
        </p:nvCxnSpPr>
        <p:spPr>
          <a:xfrm flipH="1" flipV="1">
            <a:off x="2266003" y="3927470"/>
            <a:ext cx="3314109" cy="607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43608" y="2636912"/>
            <a:ext cx="136815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22972" y="2609204"/>
            <a:ext cx="12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/>
              <a:t>솔커톡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인사말 녹음</a:t>
            </a:r>
            <a:endParaRPr lang="ko-KR" altLang="en-US" sz="16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74248" y="2636912"/>
            <a:ext cx="64807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74248" y="270892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듣기</a:t>
            </a:r>
            <a:endParaRPr lang="ko-KR" altLang="en-US" sz="16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98384" y="2636912"/>
            <a:ext cx="64807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79912" y="270892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77" name="TextBox 76"/>
          <p:cNvSpPr txBox="1"/>
          <p:nvPr/>
        </p:nvSpPr>
        <p:spPr>
          <a:xfrm>
            <a:off x="5436096" y="188640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본인 프로필 수정</a:t>
            </a:r>
            <a:endParaRPr lang="ko-KR" altLang="en-US" sz="1000" dirty="0"/>
          </a:p>
        </p:txBody>
      </p:sp>
      <p:cxnSp>
        <p:nvCxnSpPr>
          <p:cNvPr id="78" name="직선 화살표 연결선 77"/>
          <p:cNvCxnSpPr/>
          <p:nvPr/>
        </p:nvCxnSpPr>
        <p:spPr>
          <a:xfrm flipH="1">
            <a:off x="3059833" y="2204864"/>
            <a:ext cx="2232247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4067945" y="2204864"/>
            <a:ext cx="1224135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364088" y="1628800"/>
            <a:ext cx="24160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녹음한게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없을때</a:t>
            </a:r>
            <a:endParaRPr lang="en-US" altLang="ko-KR" sz="1000" dirty="0" smtClean="0"/>
          </a:p>
          <a:p>
            <a:r>
              <a:rPr lang="ko-KR" altLang="en-US" sz="1000" dirty="0" smtClean="0"/>
              <a:t>이걸 누르면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인사말 녹음을 아직 </a:t>
            </a:r>
            <a:r>
              <a:rPr lang="ko-KR" altLang="en-US" sz="1000" dirty="0" err="1" smtClean="0"/>
              <a:t>안하셨어요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 메시지가 떠요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녹음이 있어 삭제가 되려 </a:t>
            </a:r>
            <a:r>
              <a:rPr lang="ko-KR" altLang="en-US" sz="1000" dirty="0" err="1" smtClean="0"/>
              <a:t>할때는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정말 삭제하시겠어요</a:t>
            </a:r>
            <a:r>
              <a:rPr lang="en-US" altLang="ko-KR" sz="1000" dirty="0" smtClean="0"/>
              <a:t>?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삭제       취소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메시지 창 떠요</a:t>
            </a:r>
            <a:endParaRPr lang="en-US" altLang="ko-KR" sz="10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1547664" y="32849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닉네임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H="1" flipV="1">
            <a:off x="2195737" y="3501008"/>
            <a:ext cx="3384375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384"/>
            <a:ext cx="4608512" cy="6713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691680" y="6237312"/>
            <a:ext cx="180020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267744" y="6237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완료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187624" y="116632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411760" y="116632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635896" y="116632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187624" y="134076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411760" y="134076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635896" y="134076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1149524" y="28922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메인사진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387376" y="294556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필수사진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601988" y="285031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일반사진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187624" y="5795972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이상형 나이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이상형 키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19672" y="3933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나이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31840" y="3933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지역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619672" y="42930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학교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131840" y="42930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직업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19672" y="46531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성격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63688" y="50851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059832" y="50851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혈액형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691680" y="54452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종교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203848" y="54452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흡연</a:t>
            </a:r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347866" y="2924944"/>
            <a:ext cx="2232246" cy="2566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1350112" y="2636912"/>
            <a:ext cx="64807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50112" y="270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2286216" y="2636912"/>
            <a:ext cx="64807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86216" y="270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듣기</a:t>
            </a:r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3851920" y="2636912"/>
            <a:ext cx="64807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51920" y="270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195736" y="2420888"/>
            <a:ext cx="144016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95736" y="2420888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녹음을 시작해주세요</a:t>
            </a:r>
            <a:endParaRPr lang="ko-KR" altLang="en-US" sz="11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1475656" y="3356992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 flipH="1">
            <a:off x="2603836" y="3238804"/>
            <a:ext cx="194320" cy="19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331640" y="328498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0</a:t>
            </a:r>
            <a:endParaRPr lang="ko-KR" altLang="en-US" sz="1000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2321280" y="3212976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050596" y="3212976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789148" y="3212976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67744" y="3284984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4427984" y="3284984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987824" y="3284984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3707904" y="3284984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15</a:t>
            </a:r>
            <a:endParaRPr lang="ko-KR" altLang="en-US" sz="1000" dirty="0"/>
          </a:p>
        </p:txBody>
      </p:sp>
      <p:cxnSp>
        <p:nvCxnSpPr>
          <p:cNvPr id="74" name="직선 화살표 연결선 73"/>
          <p:cNvCxnSpPr/>
          <p:nvPr/>
        </p:nvCxnSpPr>
        <p:spPr>
          <a:xfrm flipH="1">
            <a:off x="3419873" y="2276872"/>
            <a:ext cx="2088231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355783" y="1844824"/>
            <a:ext cx="1962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녹음을 시작하란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  <a:r>
              <a:rPr lang="ko-KR" altLang="en-US" sz="1100" dirty="0" err="1" smtClean="0"/>
              <a:t>초있다</a:t>
            </a:r>
            <a:r>
              <a:rPr lang="ko-KR" altLang="en-US" sz="1100" dirty="0" smtClean="0"/>
              <a:t> 사라지는 메시지 창</a:t>
            </a:r>
            <a:endParaRPr lang="ko-KR" altLang="en-US" sz="1100" dirty="0"/>
          </a:p>
        </p:txBody>
      </p:sp>
      <p:sp>
        <p:nvSpPr>
          <p:cNvPr id="79" name="TextBox 78"/>
          <p:cNvSpPr txBox="1"/>
          <p:nvPr/>
        </p:nvSpPr>
        <p:spPr>
          <a:xfrm>
            <a:off x="5724128" y="2708920"/>
            <a:ext cx="1885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녹음중에</a:t>
            </a:r>
            <a:r>
              <a:rPr lang="ko-KR" altLang="en-US" sz="1100" dirty="0" smtClean="0"/>
              <a:t> 뜨는 녹음시간 창</a:t>
            </a:r>
            <a:endParaRPr lang="en-US" altLang="ko-KR" sz="1100" dirty="0" smtClean="0"/>
          </a:p>
        </p:txBody>
      </p:sp>
      <p:sp>
        <p:nvSpPr>
          <p:cNvPr id="73" name="TextBox 72"/>
          <p:cNvSpPr txBox="1"/>
          <p:nvPr/>
        </p:nvSpPr>
        <p:spPr>
          <a:xfrm>
            <a:off x="5436096" y="1196752"/>
            <a:ext cx="372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프로필수정에서 </a:t>
            </a:r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인사말 </a:t>
            </a:r>
            <a:r>
              <a:rPr lang="ko-KR" altLang="en-US" sz="1100" dirty="0" err="1" smtClean="0"/>
              <a:t>녹음할때에요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인사말 녹음 버튼이 종료 버튼으로 바뀌어있어요</a:t>
            </a:r>
            <a:endParaRPr lang="en-US" altLang="ko-KR" sz="1100" dirty="0" smtClean="0"/>
          </a:p>
        </p:txBody>
      </p:sp>
      <p:sp>
        <p:nvSpPr>
          <p:cNvPr id="75" name="TextBox 74"/>
          <p:cNvSpPr txBox="1"/>
          <p:nvPr/>
        </p:nvSpPr>
        <p:spPr>
          <a:xfrm>
            <a:off x="1617792" y="3645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닉네임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476672"/>
            <a:ext cx="3672408" cy="5904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59527" y="126876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페이스북</a:t>
            </a:r>
            <a:r>
              <a:rPr lang="ko-KR" altLang="en-US" dirty="0" smtClean="0"/>
              <a:t> 계정으로 가입하기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27584" y="2132856"/>
            <a:ext cx="3145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페이스북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카카오톡에</a:t>
            </a:r>
            <a:r>
              <a:rPr lang="ko-KR" altLang="en-US" sz="1200" dirty="0" smtClean="0"/>
              <a:t> 절대 흔적 </a:t>
            </a:r>
            <a:r>
              <a:rPr lang="ko-KR" altLang="en-US" sz="1200" dirty="0" err="1" smtClean="0"/>
              <a:t>안남아요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4" y="2564904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가입 절차가 간단해요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65568" y="537321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다른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계정으로 가입하기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44008" y="980728"/>
            <a:ext cx="38138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본인 휴대폰에 가입되어 있는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페이스북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(or </a:t>
            </a:r>
            <a:r>
              <a:rPr lang="ko-KR" altLang="en-US" sz="1000" dirty="0" err="1" smtClean="0"/>
              <a:t>카카오톡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or </a:t>
            </a:r>
            <a:r>
              <a:rPr lang="ko-KR" altLang="en-US" sz="1000" dirty="0" err="1" smtClean="0"/>
              <a:t>이메일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이메일아이디와</a:t>
            </a:r>
            <a:r>
              <a:rPr lang="ko-KR" altLang="en-US" sz="1000" dirty="0" smtClean="0"/>
              <a:t> 비밀번호</a:t>
            </a:r>
            <a:endParaRPr lang="en-US" altLang="ko-KR" sz="1000" dirty="0" smtClean="0"/>
          </a:p>
          <a:p>
            <a:r>
              <a:rPr lang="ko-KR" altLang="en-US" sz="1000" dirty="0" smtClean="0"/>
              <a:t>자동으로 설정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페이스북이나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카카오톡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이메일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가입안되어</a:t>
            </a:r>
            <a:r>
              <a:rPr lang="ko-KR" altLang="en-US" sz="1000" dirty="0" smtClean="0"/>
              <a:t> 있거나</a:t>
            </a:r>
            <a:endParaRPr lang="en-US" altLang="ko-KR" sz="1000" dirty="0" smtClean="0"/>
          </a:p>
          <a:p>
            <a:r>
              <a:rPr lang="ko-KR" altLang="en-US" sz="1000" dirty="0" smtClean="0"/>
              <a:t>로그아웃 상태면 </a:t>
            </a:r>
            <a:r>
              <a:rPr lang="ko-KR" altLang="en-US" sz="1000" dirty="0" err="1" smtClean="0"/>
              <a:t>페이스북이나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카카오톡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이메일</a:t>
            </a:r>
            <a:r>
              <a:rPr lang="ko-KR" altLang="en-US" sz="1000" dirty="0" smtClean="0"/>
              <a:t> 로그인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창으로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09868" y="4051244"/>
            <a:ext cx="3240360" cy="7920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70518" y="4267268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네이버메일</a:t>
            </a:r>
            <a:r>
              <a:rPr lang="ko-KR" altLang="en-US" dirty="0" smtClean="0"/>
              <a:t> 계정으로 가입하기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27584" y="5157192"/>
            <a:ext cx="3240360" cy="7920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27584" y="1052736"/>
            <a:ext cx="3240360" cy="7920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90640" y="2996952"/>
            <a:ext cx="3240360" cy="7920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3603" y="321297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카카오톡</a:t>
            </a:r>
            <a:r>
              <a:rPr lang="ko-KR" altLang="en-US" dirty="0" smtClean="0"/>
              <a:t> 계정으로 가입하기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3707904" y="2492896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48064" y="2132856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 안내문구는</a:t>
            </a:r>
            <a:endParaRPr lang="en-US" altLang="ko-KR" sz="1000" dirty="0" smtClean="0"/>
          </a:p>
          <a:p>
            <a:r>
              <a:rPr lang="ko-KR" altLang="en-US" sz="1000" dirty="0" smtClean="0"/>
              <a:t>꼭 </a:t>
            </a:r>
            <a:r>
              <a:rPr lang="ko-KR" altLang="en-US" sz="1000" dirty="0" err="1" smtClean="0"/>
              <a:t>페이스북</a:t>
            </a:r>
            <a:r>
              <a:rPr lang="ko-KR" altLang="en-US" sz="1000" dirty="0" smtClean="0"/>
              <a:t> 계정으로 가입하기와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카카오톡</a:t>
            </a:r>
            <a:r>
              <a:rPr lang="ko-KR" altLang="en-US" sz="1000" dirty="0" smtClean="0"/>
              <a:t> 계정으로 가입하기</a:t>
            </a:r>
            <a:endParaRPr lang="en-US" altLang="ko-KR" sz="1000" dirty="0" smtClean="0"/>
          </a:p>
          <a:p>
            <a:r>
              <a:rPr lang="ko-KR" altLang="en-US" sz="1000" dirty="0" smtClean="0"/>
              <a:t>중간에 넣어주세요</a:t>
            </a:r>
            <a:endParaRPr lang="en-US" altLang="ko-KR" sz="1000" dirty="0" smtClean="0"/>
          </a:p>
        </p:txBody>
      </p:sp>
      <p:graphicFrame>
        <p:nvGraphicFramePr>
          <p:cNvPr id="19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58664"/>
              </p:ext>
            </p:extLst>
          </p:nvPr>
        </p:nvGraphicFramePr>
        <p:xfrm>
          <a:off x="7745061" y="70435"/>
          <a:ext cx="1314450" cy="1406946"/>
        </p:xfrm>
        <a:graphic>
          <a:graphicData uri="http://schemas.openxmlformats.org/drawingml/2006/table">
            <a:tbl>
              <a:tblPr/>
              <a:tblGrid>
                <a:gridCol w="1314450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(16/06/27)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디자인에서 시작하기로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SNS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회원가입과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로그인이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합쳐져 있습니다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아닌 경우 시작 시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회원가입로직을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타게 되며 이미 회원인 경우에는 자동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로그인으로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되어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솔커광장으로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이동하게 됩니다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60648"/>
            <a:ext cx="4608512" cy="6453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555776" y="3015952"/>
            <a:ext cx="2160240" cy="485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7584" y="92772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 변경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9112" y="176222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현재 비밀번호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90640" y="251189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새 비밀번호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82534" y="311566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새 비밀번호 확인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555776" y="2367880"/>
            <a:ext cx="2160240" cy="485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55776" y="1644040"/>
            <a:ext cx="2160240" cy="485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20295" y="2512068"/>
            <a:ext cx="1627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자리 이상 입력해주세요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808" y="3124376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다시 한번 입력해주세요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3568" y="764704"/>
            <a:ext cx="7704856" cy="5256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71600" y="260648"/>
            <a:ext cx="743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PC </a:t>
            </a:r>
            <a:r>
              <a:rPr lang="ko-KR" altLang="en-US" dirty="0" err="1" smtClean="0"/>
              <a:t>솔커</a:t>
            </a:r>
            <a:r>
              <a:rPr lang="ko-KR" altLang="en-US" dirty="0" smtClean="0"/>
              <a:t> 사이트 화면  도메인 주소는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hlinkClick r:id="rId2"/>
              </a:rPr>
              <a:t>www.solcou.co.kr</a:t>
            </a:r>
            <a:r>
              <a:rPr lang="en-US" altLang="ko-KR" dirty="0" smtClean="0">
                <a:solidFill>
                  <a:srgbClr val="00B050"/>
                </a:solidFill>
              </a:rPr>
              <a:t>  </a:t>
            </a:r>
            <a:r>
              <a:rPr lang="ko-KR" altLang="en-US" dirty="0" smtClean="0"/>
              <a:t>이걸 써주세요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0170" y="908720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솔커</a:t>
            </a:r>
            <a:r>
              <a:rPr lang="ko-KR" altLang="en-US" dirty="0" smtClean="0"/>
              <a:t> 이미지 사진과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앱이름과</a:t>
            </a:r>
            <a:r>
              <a:rPr lang="ko-KR" altLang="en-US" dirty="0" smtClean="0"/>
              <a:t> 중요문구 표시</a:t>
            </a:r>
            <a:endParaRPr lang="en-US" altLang="ko-KR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763688" y="4365104"/>
            <a:ext cx="2304256" cy="720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3728" y="458112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다운로드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60032" y="4365104"/>
            <a:ext cx="2304256" cy="720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20072" y="458112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애플 다운로드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44008" y="1844824"/>
            <a:ext cx="135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솔로에서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커플까지</a:t>
            </a:r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191683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/>
              <a:t>솔커</a:t>
            </a:r>
            <a:endParaRPr lang="ko-KR" alt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1880" y="2996952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이상형도 만나고</a:t>
            </a:r>
            <a:endParaRPr lang="en-US" altLang="ko-KR" dirty="0" smtClean="0"/>
          </a:p>
          <a:p>
            <a:r>
              <a:rPr lang="en-US" altLang="ko-KR" dirty="0" smtClean="0"/>
              <a:t>      </a:t>
            </a:r>
            <a:r>
              <a:rPr lang="ko-KR" altLang="en-US" dirty="0" smtClean="0"/>
              <a:t>돈도 버는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628800"/>
            <a:ext cx="391645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관리자 페이지에서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회원을 등록시킬 수 있어요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앱에서</a:t>
            </a:r>
            <a:r>
              <a:rPr lang="ko-KR" altLang="en-US" sz="1000" dirty="0" smtClean="0"/>
              <a:t> 회원가입을 통해 </a:t>
            </a:r>
            <a:r>
              <a:rPr lang="ko-KR" altLang="en-US" sz="1000" dirty="0" err="1" smtClean="0"/>
              <a:t>새회원이</a:t>
            </a:r>
            <a:r>
              <a:rPr lang="ko-KR" altLang="en-US" sz="1000" dirty="0" smtClean="0"/>
              <a:t> 들어오는 경우가 정식절차지만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필요에 따라서는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관리자가 대신 회원의 사진과 내용을 적어서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새회원으로</a:t>
            </a:r>
            <a:r>
              <a:rPr lang="ko-KR" altLang="en-US" sz="1000" dirty="0" smtClean="0"/>
              <a:t> 등록시킬 수 있어요</a:t>
            </a:r>
            <a:endParaRPr lang="en-US" altLang="ko-KR" sz="1000" dirty="0" smtClean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1556792"/>
            <a:ext cx="363593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솔커광장에서</a:t>
            </a:r>
            <a:r>
              <a:rPr lang="ko-KR" altLang="en-US" sz="1100" dirty="0" smtClean="0"/>
              <a:t> 안보여지는 회원에 대한</a:t>
            </a:r>
            <a:endParaRPr lang="en-US" altLang="ko-KR" sz="1100" dirty="0" smtClean="0"/>
          </a:p>
          <a:p>
            <a:r>
              <a:rPr lang="ko-KR" altLang="en-US" sz="1100" dirty="0" smtClean="0"/>
              <a:t>다음과 같은 규칙이 있는데요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err="1" smtClean="0">
                <a:solidFill>
                  <a:srgbClr val="FF0000"/>
                </a:solidFill>
              </a:rPr>
              <a:t>앱실행안한지</a:t>
            </a:r>
            <a:r>
              <a:rPr lang="ko-KR" altLang="en-US" sz="1100" dirty="0" smtClean="0">
                <a:solidFill>
                  <a:srgbClr val="FF0000"/>
                </a:solidFill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r>
              <a:rPr lang="ko-KR" altLang="en-US" sz="1100" dirty="0" smtClean="0">
                <a:solidFill>
                  <a:srgbClr val="FF0000"/>
                </a:solidFill>
              </a:rPr>
              <a:t>주지나거나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앱지운</a:t>
            </a:r>
            <a:r>
              <a:rPr lang="ko-KR" altLang="en-US" sz="1100" dirty="0" smtClean="0">
                <a:solidFill>
                  <a:srgbClr val="FF0000"/>
                </a:solidFill>
              </a:rPr>
              <a:t> 회원은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err="1" smtClean="0">
                <a:solidFill>
                  <a:srgbClr val="FF0000"/>
                </a:solidFill>
              </a:rPr>
              <a:t>솔커광장에서</a:t>
            </a:r>
            <a:r>
              <a:rPr lang="ko-KR" altLang="en-US" sz="1100" dirty="0" smtClean="0">
                <a:solidFill>
                  <a:srgbClr val="FF0000"/>
                </a:solidFill>
              </a:rPr>
              <a:t> 안보임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하지만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앱을</a:t>
            </a:r>
            <a:r>
              <a:rPr lang="ko-KR" altLang="en-US" sz="1100" dirty="0" smtClean="0">
                <a:solidFill>
                  <a:srgbClr val="FF0000"/>
                </a:solidFill>
              </a:rPr>
              <a:t> 다시 실행하면 다시 보임</a:t>
            </a:r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여기서 관리자 페이지에서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앱지운</a:t>
            </a:r>
            <a:r>
              <a:rPr lang="ko-KR" altLang="en-US" sz="1100" dirty="0" smtClean="0"/>
              <a:t> 회원이 </a:t>
            </a:r>
            <a:r>
              <a:rPr lang="ko-KR" altLang="en-US" sz="1100" dirty="0" err="1" smtClean="0"/>
              <a:t>솔커광장에서</a:t>
            </a:r>
            <a:r>
              <a:rPr lang="ko-KR" altLang="en-US" sz="1100" dirty="0" smtClean="0"/>
              <a:t> 보여지게 할지</a:t>
            </a:r>
            <a:endParaRPr lang="en-US" altLang="ko-KR" sz="1100" dirty="0" smtClean="0"/>
          </a:p>
          <a:p>
            <a:r>
              <a:rPr lang="ko-KR" altLang="en-US" sz="1100" dirty="0" smtClean="0"/>
              <a:t>안보여지게 할지 조절 할 수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있었요</a:t>
            </a:r>
            <a:endParaRPr lang="en-US" altLang="ko-KR" sz="11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새로 수정해서 </a:t>
            </a:r>
            <a:r>
              <a:rPr lang="ko-KR" altLang="en-US" sz="1100" dirty="0" err="1" smtClean="0"/>
              <a:t>앱업데이트</a:t>
            </a:r>
            <a:r>
              <a:rPr lang="ko-KR" altLang="en-US" sz="1100" dirty="0" smtClean="0"/>
              <a:t> 하는 방식 말고요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 smtClean="0"/>
          </a:p>
          <a:p>
            <a:r>
              <a:rPr lang="ko-KR" altLang="en-US" sz="1100" dirty="0" err="1" smtClean="0"/>
              <a:t>앱</a:t>
            </a:r>
            <a:r>
              <a:rPr lang="ko-KR" altLang="en-US" sz="1100" dirty="0" smtClean="0"/>
              <a:t> 실행한지 </a:t>
            </a:r>
            <a:r>
              <a:rPr lang="en-US" altLang="ko-KR" sz="1100" dirty="0" smtClean="0"/>
              <a:t>2</a:t>
            </a:r>
            <a:r>
              <a:rPr lang="ko-KR" altLang="en-US" sz="1100" dirty="0" err="1" smtClean="0"/>
              <a:t>주지난</a:t>
            </a:r>
            <a:r>
              <a:rPr lang="ko-KR" altLang="en-US" sz="1100" dirty="0" smtClean="0"/>
              <a:t> 회원이 </a:t>
            </a:r>
            <a:r>
              <a:rPr lang="ko-KR" altLang="en-US" sz="1100" dirty="0" err="1" smtClean="0"/>
              <a:t>안보이는</a:t>
            </a:r>
            <a:r>
              <a:rPr lang="ko-KR" altLang="en-US" sz="1100" dirty="0" smtClean="0"/>
              <a:t> 이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주기간도</a:t>
            </a:r>
            <a:endParaRPr lang="en-US" altLang="ko-KR" sz="1100" dirty="0" smtClean="0"/>
          </a:p>
          <a:p>
            <a:r>
              <a:rPr lang="ko-KR" altLang="en-US" sz="1100" dirty="0" smtClean="0"/>
              <a:t>관리자 페이지에서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일 단위로 자유로이 변경할 수 있고</a:t>
            </a:r>
            <a:endParaRPr lang="en-US" altLang="ko-KR" sz="1100" dirty="0" smtClean="0"/>
          </a:p>
          <a:p>
            <a:r>
              <a:rPr lang="en-US" altLang="ko-KR" sz="1100" dirty="0" smtClean="0"/>
              <a:t>Ex) 1</a:t>
            </a:r>
            <a:r>
              <a:rPr lang="ko-KR" altLang="en-US" sz="1100" dirty="0" smtClean="0"/>
              <a:t>일</a:t>
            </a:r>
            <a:r>
              <a:rPr lang="en-US" altLang="ko-KR" sz="1100" dirty="0" smtClean="0"/>
              <a:t> 3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9</a:t>
            </a:r>
            <a:r>
              <a:rPr lang="ko-KR" altLang="en-US" sz="1100" dirty="0" smtClean="0"/>
              <a:t>일 </a:t>
            </a:r>
            <a:r>
              <a:rPr lang="en-US" altLang="ko-KR" sz="1100" dirty="0" smtClean="0"/>
              <a:t>25</a:t>
            </a:r>
            <a:r>
              <a:rPr lang="ko-KR" altLang="en-US" sz="1100" dirty="0" smtClean="0"/>
              <a:t>일 등등</a:t>
            </a:r>
            <a:endParaRPr lang="en-US" altLang="ko-KR" sz="1100" dirty="0" smtClean="0"/>
          </a:p>
          <a:p>
            <a:r>
              <a:rPr lang="ko-KR" altLang="en-US" sz="1100" dirty="0" smtClean="0"/>
              <a:t>변경하는 순간부터는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 기간의 규칙을 따르게 돼요</a:t>
            </a:r>
            <a:endParaRPr lang="en-US" altLang="ko-KR" sz="1100" dirty="0" smtClean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7664" y="62068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9592" y="1700808"/>
            <a:ext cx="343395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회원리스트</a:t>
            </a:r>
            <a:endParaRPr lang="en-US" altLang="ko-KR" dirty="0" smtClean="0"/>
          </a:p>
          <a:p>
            <a:r>
              <a:rPr lang="ko-KR" altLang="en-US" dirty="0" smtClean="0"/>
              <a:t>회원정보 수정 리스트</a:t>
            </a:r>
            <a:endParaRPr lang="en-US" altLang="ko-KR" dirty="0" smtClean="0"/>
          </a:p>
          <a:p>
            <a:r>
              <a:rPr lang="ko-KR" altLang="en-US" dirty="0" smtClean="0"/>
              <a:t>신고된 회원</a:t>
            </a:r>
            <a:endParaRPr lang="en-US" altLang="ko-KR" dirty="0" smtClean="0"/>
          </a:p>
          <a:p>
            <a:r>
              <a:rPr lang="ko-KR" altLang="en-US" dirty="0" smtClean="0"/>
              <a:t>회원등록</a:t>
            </a:r>
            <a:endParaRPr lang="en-US" altLang="ko-KR" dirty="0" smtClean="0"/>
          </a:p>
          <a:p>
            <a:r>
              <a:rPr lang="ko-KR" altLang="en-US" dirty="0" smtClean="0"/>
              <a:t>하트환전 회원 리스트</a:t>
            </a:r>
            <a:endParaRPr lang="en-US" altLang="ko-KR" dirty="0" smtClean="0"/>
          </a:p>
          <a:p>
            <a:r>
              <a:rPr lang="ko-KR" altLang="en-US" dirty="0" smtClean="0"/>
              <a:t>하트 적립</a:t>
            </a:r>
            <a:r>
              <a:rPr lang="en-US" altLang="ko-KR" dirty="0" smtClean="0"/>
              <a:t>/</a:t>
            </a:r>
            <a:r>
              <a:rPr lang="ko-KR" altLang="en-US" dirty="0" smtClean="0"/>
              <a:t>차감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적립</a:t>
            </a:r>
            <a:r>
              <a:rPr lang="en-US" altLang="ko-KR" dirty="0" smtClean="0"/>
              <a:t>/</a:t>
            </a:r>
            <a:r>
              <a:rPr lang="ko-KR" altLang="en-US" dirty="0" smtClean="0"/>
              <a:t>차감 내역</a:t>
            </a:r>
            <a:endParaRPr lang="en-US" altLang="ko-KR" dirty="0" smtClean="0"/>
          </a:p>
          <a:p>
            <a:r>
              <a:rPr lang="ko-KR" altLang="en-US" dirty="0" err="1" smtClean="0"/>
              <a:t>솔커톡</a:t>
            </a:r>
            <a:r>
              <a:rPr lang="en-US" altLang="ko-KR" dirty="0" smtClean="0"/>
              <a:t>/</a:t>
            </a:r>
            <a:r>
              <a:rPr lang="ko-KR" altLang="en-US" dirty="0" smtClean="0"/>
              <a:t>쪽지 내용 확인하기</a:t>
            </a:r>
            <a:endParaRPr lang="en-US" altLang="ko-KR" dirty="0" smtClean="0"/>
          </a:p>
          <a:p>
            <a:r>
              <a:rPr lang="ko-KR" altLang="en-US" dirty="0" err="1" smtClean="0"/>
              <a:t>연애콘텐츠</a:t>
            </a:r>
            <a:endParaRPr lang="en-US" altLang="ko-KR" dirty="0" smtClean="0"/>
          </a:p>
          <a:p>
            <a:r>
              <a:rPr lang="ko-KR" altLang="en-US" dirty="0" smtClean="0"/>
              <a:t>관리자 </a:t>
            </a:r>
            <a:r>
              <a:rPr lang="ko-KR" altLang="en-US" dirty="0" err="1" smtClean="0"/>
              <a:t>푸시</a:t>
            </a:r>
            <a:r>
              <a:rPr lang="en-US" altLang="ko-KR" dirty="0" smtClean="0"/>
              <a:t>/ </a:t>
            </a:r>
            <a:r>
              <a:rPr lang="ko-KR" altLang="en-US" dirty="0" smtClean="0"/>
              <a:t>문자</a:t>
            </a:r>
            <a:endParaRPr lang="en-US" altLang="ko-KR" dirty="0" smtClean="0"/>
          </a:p>
          <a:p>
            <a:r>
              <a:rPr lang="ko-KR" altLang="en-US" dirty="0" smtClean="0"/>
              <a:t>공지사항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이벤트</a:t>
            </a:r>
            <a:endParaRPr lang="en-US" altLang="ko-KR" dirty="0" smtClean="0"/>
          </a:p>
          <a:p>
            <a:r>
              <a:rPr lang="en-US" altLang="ko-KR" dirty="0" smtClean="0"/>
              <a:t>FAQ</a:t>
            </a:r>
          </a:p>
          <a:p>
            <a:r>
              <a:rPr lang="ko-KR" altLang="en-US" dirty="0" smtClean="0"/>
              <a:t>비밀번호변경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260648"/>
            <a:ext cx="8856984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5" idx="1"/>
            <a:endCxn id="5" idx="3"/>
          </p:cNvCxnSpPr>
          <p:nvPr/>
        </p:nvCxnSpPr>
        <p:spPr>
          <a:xfrm>
            <a:off x="179512" y="83671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87624" y="260648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330" y="4046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회원구분</a:t>
            </a:r>
            <a:endParaRPr lang="ko-KR" altLang="en-US" sz="14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555776" y="260648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419872" y="260648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283968" y="260648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148064" y="260648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156176" y="260648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732240" y="260648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59632" y="279698"/>
            <a:ext cx="13837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전체회원</a:t>
            </a:r>
            <a:endParaRPr lang="en-US" altLang="ko-KR" sz="1000" dirty="0" smtClean="0"/>
          </a:p>
          <a:p>
            <a:r>
              <a:rPr lang="ko-KR" altLang="en-US" sz="1000" dirty="0" smtClean="0"/>
              <a:t>정회원    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선택박스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승인대기회원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잠시멈춤</a:t>
            </a:r>
            <a:endParaRPr lang="en-US" altLang="ko-KR" sz="1000" dirty="0" smtClean="0"/>
          </a:p>
          <a:p>
            <a:r>
              <a:rPr lang="ko-KR" altLang="en-US" sz="1000" dirty="0" smtClean="0"/>
              <a:t>탈퇴</a:t>
            </a:r>
            <a:endParaRPr lang="en-US" altLang="ko-KR" sz="1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699792" y="404664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 별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91880" y="332656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전체</a:t>
            </a:r>
            <a:endParaRPr lang="en-US" altLang="ko-KR" sz="1200" dirty="0" smtClean="0"/>
          </a:p>
          <a:p>
            <a:r>
              <a:rPr lang="ko-KR" altLang="en-US" sz="1200" dirty="0" smtClean="0"/>
              <a:t>남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선택박스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여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427984" y="40466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지역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148064" y="260648"/>
            <a:ext cx="10470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en-US" altLang="ko-KR" sz="1000" dirty="0" smtClean="0"/>
          </a:p>
          <a:p>
            <a:r>
              <a:rPr lang="ko-KR" altLang="en-US" sz="1000" dirty="0" smtClean="0"/>
              <a:t>지역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선택박스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나열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228184" y="40466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나이</a:t>
            </a:r>
            <a:endParaRPr lang="ko-KR" altLang="en-US" sz="1400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7884368" y="260648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24328" y="4046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키</a:t>
            </a:r>
            <a:endParaRPr lang="ko-KR" altLang="en-US" sz="14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7559392" y="260648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9512" y="112474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전화번호   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선택박스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아이디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닉네임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/>
              <a:t>추천인코드</a:t>
            </a:r>
            <a:endParaRPr lang="ko-KR" altLang="en-US" sz="1000" dirty="0"/>
          </a:p>
        </p:txBody>
      </p:sp>
      <p:sp>
        <p:nvSpPr>
          <p:cNvPr id="45" name="직사각형 44"/>
          <p:cNvSpPr/>
          <p:nvPr/>
        </p:nvSpPr>
        <p:spPr>
          <a:xfrm>
            <a:off x="2843808" y="908720"/>
            <a:ext cx="37444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36296" y="980728"/>
            <a:ext cx="115212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524328" y="9807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검색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H="1" flipV="1">
            <a:off x="2195736" y="692696"/>
            <a:ext cx="504056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3059832" y="620688"/>
            <a:ext cx="936104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3347864" y="620688"/>
            <a:ext cx="2304256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3923928" y="650886"/>
            <a:ext cx="3545741" cy="9779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4644008" y="684794"/>
            <a:ext cx="4087897" cy="944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71600" y="1628800"/>
            <a:ext cx="6885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여기 선택박스는 원하는걸 선택하는 순간마다 검색버튼 </a:t>
            </a:r>
            <a:r>
              <a:rPr lang="ko-KR" altLang="en-US" sz="1200" dirty="0" err="1" smtClean="0"/>
              <a:t>누를일</a:t>
            </a:r>
            <a:r>
              <a:rPr lang="ko-KR" altLang="en-US" sz="1200" dirty="0" smtClean="0"/>
              <a:t> 없이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알아서 </a:t>
            </a:r>
            <a:r>
              <a:rPr lang="ko-KR" altLang="en-US" sz="1200" dirty="0" err="1" smtClean="0"/>
              <a:t>그에맞는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회원이 정렬</a:t>
            </a:r>
            <a:endParaRPr lang="ko-KR" altLang="en-US" sz="1200" dirty="0"/>
          </a:p>
        </p:txBody>
      </p:sp>
      <p:cxnSp>
        <p:nvCxnSpPr>
          <p:cNvPr id="67" name="직선 화살표 연결선 66"/>
          <p:cNvCxnSpPr/>
          <p:nvPr/>
        </p:nvCxnSpPr>
        <p:spPr>
          <a:xfrm flipH="1" flipV="1">
            <a:off x="611560" y="1700808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23528" y="1988840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원하는거</a:t>
            </a:r>
            <a:r>
              <a:rPr lang="ko-KR" altLang="en-US" sz="1200" dirty="0" smtClean="0"/>
              <a:t> 선택 후 검색버튼 누르면 그 회원이 검색됨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물론 위의 선택사항 </a:t>
            </a:r>
            <a:r>
              <a:rPr lang="ko-KR" altLang="en-US" sz="1200" dirty="0" err="1" smtClean="0"/>
              <a:t>선택후</a:t>
            </a:r>
            <a:r>
              <a:rPr lang="ko-KR" altLang="en-US" sz="1200" dirty="0" smtClean="0"/>
              <a:t> 검색하면 그 </a:t>
            </a:r>
            <a:r>
              <a:rPr lang="ko-KR" altLang="en-US" sz="1200" dirty="0" err="1" smtClean="0"/>
              <a:t>범위내에서</a:t>
            </a:r>
            <a:r>
              <a:rPr lang="ko-KR" altLang="en-US" sz="1200" dirty="0" smtClean="0"/>
              <a:t> 전화번호 아이디 추천인코드가 맞는 회원이 검색됨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160462" y="2555379"/>
            <a:ext cx="8856984" cy="302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연결선 94"/>
          <p:cNvCxnSpPr/>
          <p:nvPr/>
        </p:nvCxnSpPr>
        <p:spPr>
          <a:xfrm>
            <a:off x="160462" y="3059435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160462" y="3707507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160462" y="4355579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808534" y="255537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574329" y="255537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2294409" y="255537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014489" y="255537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82241" y="269939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회원구분</a:t>
            </a:r>
            <a:endParaRPr lang="ko-KR" alt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598712" y="26803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ko-KR" altLang="en-US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122362" y="320345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452632</a:t>
            </a:r>
            <a:endParaRPr lang="ko-KR" alt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17029" y="3851523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452631</a:t>
            </a:r>
            <a:endParaRPr lang="ko-KR" altLang="en-US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07504" y="4437112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452630</a:t>
            </a:r>
            <a:endParaRPr lang="ko-KR" alt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824533" y="32564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정회원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731193" y="3908673"/>
            <a:ext cx="1053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승인대기회원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854249" y="451864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잠시멈춤</a:t>
            </a:r>
            <a:endParaRPr lang="ko-KR" altLang="en-US" sz="1000" dirty="0"/>
          </a:p>
        </p:txBody>
      </p:sp>
      <p:cxnSp>
        <p:nvCxnSpPr>
          <p:cNvPr id="115" name="직선 연결선 114"/>
          <p:cNvCxnSpPr/>
          <p:nvPr/>
        </p:nvCxnSpPr>
        <p:spPr>
          <a:xfrm>
            <a:off x="160462" y="4931643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07504" y="5075659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452629</a:t>
            </a:r>
            <a:endParaRPr lang="ko-KR" altLang="en-US" sz="1200" dirty="0"/>
          </a:p>
        </p:txBody>
      </p:sp>
      <p:sp>
        <p:nvSpPr>
          <p:cNvPr id="122" name="TextBox 121"/>
          <p:cNvSpPr txBox="1"/>
          <p:nvPr/>
        </p:nvSpPr>
        <p:spPr>
          <a:xfrm>
            <a:off x="926257" y="5147667"/>
            <a:ext cx="513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탈퇴</a:t>
            </a:r>
            <a:endParaRPr lang="ko-KR" altLang="en-US" sz="1000" dirty="0"/>
          </a:p>
        </p:txBody>
      </p:sp>
      <p:sp>
        <p:nvSpPr>
          <p:cNvPr id="123" name="TextBox 122"/>
          <p:cNvSpPr txBox="1"/>
          <p:nvPr/>
        </p:nvSpPr>
        <p:spPr>
          <a:xfrm>
            <a:off x="2955025" y="266548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하트수</a:t>
            </a:r>
            <a:endParaRPr lang="ko-KR" altLang="en-US" sz="1400" dirty="0"/>
          </a:p>
        </p:txBody>
      </p:sp>
      <p:cxnSp>
        <p:nvCxnSpPr>
          <p:cNvPr id="124" name="직선 연결선 123"/>
          <p:cNvCxnSpPr/>
          <p:nvPr/>
        </p:nvCxnSpPr>
        <p:spPr>
          <a:xfrm>
            <a:off x="3662561" y="255537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719694" y="26550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성별</a:t>
            </a:r>
            <a:endParaRPr lang="ko-KR" altLang="en-US" sz="1400" dirty="0"/>
          </a:p>
        </p:txBody>
      </p:sp>
      <p:cxnSp>
        <p:nvCxnSpPr>
          <p:cNvPr id="126" name="직선 연결선 125"/>
          <p:cNvCxnSpPr/>
          <p:nvPr/>
        </p:nvCxnSpPr>
        <p:spPr>
          <a:xfrm>
            <a:off x="4310633" y="255537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4355976" y="263691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나이</a:t>
            </a:r>
            <a:endParaRPr lang="ko-KR" altLang="en-US" sz="1400" dirty="0"/>
          </a:p>
        </p:txBody>
      </p:sp>
      <p:cxnSp>
        <p:nvCxnSpPr>
          <p:cNvPr id="128" name="직선 연결선 127"/>
          <p:cNvCxnSpPr/>
          <p:nvPr/>
        </p:nvCxnSpPr>
        <p:spPr>
          <a:xfrm>
            <a:off x="4886697" y="255537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932040" y="26369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키</a:t>
            </a:r>
            <a:endParaRPr lang="ko-KR" altLang="en-US" sz="14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5364088" y="256490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364088" y="26464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연락처</a:t>
            </a:r>
            <a:endParaRPr lang="ko-KR" altLang="en-US" sz="1400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6110833" y="255537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084168" y="2646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지역</a:t>
            </a:r>
            <a:endParaRPr lang="ko-KR" altLang="en-US" sz="1400" dirty="0"/>
          </a:p>
        </p:txBody>
      </p:sp>
      <p:cxnSp>
        <p:nvCxnSpPr>
          <p:cNvPr id="134" name="직선 연결선 133"/>
          <p:cNvCxnSpPr/>
          <p:nvPr/>
        </p:nvCxnSpPr>
        <p:spPr>
          <a:xfrm>
            <a:off x="6660232" y="256490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626453" y="2627387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최근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로그인시간</a:t>
            </a:r>
            <a:endParaRPr lang="ko-KR" altLang="en-US" sz="1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7452320" y="270892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회원가입일</a:t>
            </a:r>
            <a:endParaRPr lang="ko-KR" altLang="en-US" sz="1000" dirty="0"/>
          </a:p>
        </p:txBody>
      </p:sp>
      <p:cxnSp>
        <p:nvCxnSpPr>
          <p:cNvPr id="147" name="직선 연결선 146"/>
          <p:cNvCxnSpPr/>
          <p:nvPr/>
        </p:nvCxnSpPr>
        <p:spPr>
          <a:xfrm>
            <a:off x="7452320" y="256490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8316416" y="256490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8262285" y="269939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추천인코드</a:t>
            </a:r>
            <a:endParaRPr lang="ko-KR" altLang="en-US" sz="1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99120" y="265710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선택박스</a:t>
            </a:r>
            <a:endParaRPr lang="ko-KR" altLang="en-US" sz="1200" dirty="0"/>
          </a:p>
        </p:txBody>
      </p:sp>
      <p:cxnSp>
        <p:nvCxnSpPr>
          <p:cNvPr id="155" name="직선 화살표 연결선 154"/>
          <p:cNvCxnSpPr/>
          <p:nvPr/>
        </p:nvCxnSpPr>
        <p:spPr>
          <a:xfrm flipV="1">
            <a:off x="107504" y="2924944"/>
            <a:ext cx="216024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-85725" y="5590381"/>
            <a:ext cx="1556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최근가입순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최근로그인순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나이높은순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나이적은순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하트수높은순</a:t>
            </a:r>
            <a:endParaRPr lang="en-US" altLang="ko-KR" sz="1000" dirty="0" smtClean="0"/>
          </a:p>
          <a:p>
            <a:r>
              <a:rPr lang="ko-KR" altLang="en-US" sz="1000" dirty="0" smtClean="0"/>
              <a:t>이런 선택박스로</a:t>
            </a:r>
            <a:endParaRPr lang="en-US" altLang="ko-KR" sz="1000" dirty="0" smtClean="0"/>
          </a:p>
          <a:p>
            <a:r>
              <a:rPr lang="ko-KR" altLang="en-US" sz="1000" dirty="0" smtClean="0"/>
              <a:t>선택하면 바로 자동적용</a:t>
            </a:r>
            <a:endParaRPr lang="en-US" altLang="ko-KR" sz="1000" dirty="0" smtClean="0"/>
          </a:p>
          <a:p>
            <a:r>
              <a:rPr lang="ko-KR" altLang="en-US" sz="1000" dirty="0" smtClean="0"/>
              <a:t>정렬돼요</a:t>
            </a:r>
            <a:endParaRPr lang="ko-KR" altLang="en-US" sz="1000" dirty="0"/>
          </a:p>
        </p:txBody>
      </p:sp>
      <p:sp>
        <p:nvSpPr>
          <p:cNvPr id="158" name="TextBox 157"/>
          <p:cNvSpPr txBox="1"/>
          <p:nvPr/>
        </p:nvSpPr>
        <p:spPr>
          <a:xfrm flipH="1">
            <a:off x="6588224" y="3140968"/>
            <a:ext cx="97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2016-08-16</a:t>
            </a:r>
          </a:p>
          <a:p>
            <a:pPr algn="ctr"/>
            <a:r>
              <a:rPr lang="en-US" altLang="ko-KR" sz="1000" dirty="0" smtClean="0"/>
              <a:t>19:42:08</a:t>
            </a:r>
            <a:endParaRPr lang="ko-KR" altLang="en-US" sz="1000" dirty="0"/>
          </a:p>
        </p:txBody>
      </p:sp>
      <p:sp>
        <p:nvSpPr>
          <p:cNvPr id="159" name="TextBox 158"/>
          <p:cNvSpPr txBox="1"/>
          <p:nvPr/>
        </p:nvSpPr>
        <p:spPr>
          <a:xfrm flipH="1">
            <a:off x="7415376" y="3140968"/>
            <a:ext cx="97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2016-08-12</a:t>
            </a:r>
          </a:p>
          <a:p>
            <a:pPr algn="ctr"/>
            <a:r>
              <a:rPr lang="en-US" altLang="ko-KR" sz="1000" dirty="0" smtClean="0"/>
              <a:t>15:40:24</a:t>
            </a:r>
            <a:endParaRPr lang="ko-KR" altLang="en-US" sz="1000" dirty="0"/>
          </a:p>
        </p:txBody>
      </p:sp>
      <p:cxnSp>
        <p:nvCxnSpPr>
          <p:cNvPr id="160" name="직선 화살표 연결선 159"/>
          <p:cNvCxnSpPr>
            <a:stCxn id="164" idx="0"/>
            <a:endCxn id="158" idx="2"/>
          </p:cNvCxnSpPr>
          <p:nvPr/>
        </p:nvCxnSpPr>
        <p:spPr>
          <a:xfrm flipH="1" flipV="1">
            <a:off x="7075391" y="3541078"/>
            <a:ext cx="148457" cy="2479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64" idx="0"/>
          </p:cNvCxnSpPr>
          <p:nvPr/>
        </p:nvCxnSpPr>
        <p:spPr>
          <a:xfrm flipV="1">
            <a:off x="7223848" y="3573016"/>
            <a:ext cx="51650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660232" y="3789040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날짜뿐만 아니라</a:t>
            </a:r>
            <a:endParaRPr lang="en-US" altLang="ko-KR" sz="1000" dirty="0" smtClean="0"/>
          </a:p>
          <a:p>
            <a:r>
              <a:rPr lang="ko-KR" altLang="en-US" sz="1000" dirty="0" smtClean="0"/>
              <a:t>시간까지 표시</a:t>
            </a:r>
            <a:endParaRPr lang="ko-KR" altLang="en-US" sz="1000" dirty="0"/>
          </a:p>
        </p:txBody>
      </p:sp>
      <p:cxnSp>
        <p:nvCxnSpPr>
          <p:cNvPr id="166" name="직선 화살표 연결선 165"/>
          <p:cNvCxnSpPr/>
          <p:nvPr/>
        </p:nvCxnSpPr>
        <p:spPr>
          <a:xfrm flipV="1">
            <a:off x="5580112" y="3645024"/>
            <a:ext cx="3168352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8312278" y="3217168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ARU73B</a:t>
            </a:r>
            <a:endParaRPr lang="ko-KR" altLang="en-US" sz="1200" dirty="0"/>
          </a:p>
        </p:txBody>
      </p:sp>
      <p:sp>
        <p:nvSpPr>
          <p:cNvPr id="170" name="TextBox 169"/>
          <p:cNvSpPr txBox="1"/>
          <p:nvPr/>
        </p:nvSpPr>
        <p:spPr>
          <a:xfrm>
            <a:off x="4788024" y="5733256"/>
            <a:ext cx="35317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이회원의</a:t>
            </a:r>
            <a:r>
              <a:rPr lang="ko-KR" altLang="en-US" sz="1000" dirty="0" smtClean="0"/>
              <a:t> 추천인코드로 클릭하면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이회원이</a:t>
            </a:r>
            <a:r>
              <a:rPr lang="ko-KR" altLang="en-US" sz="1000" dirty="0" smtClean="0"/>
              <a:t> 초대해 추천인코드 치고 들어온 회원들이 보이고</a:t>
            </a:r>
            <a:endParaRPr lang="en-US" altLang="ko-KR" sz="1000" dirty="0" smtClean="0"/>
          </a:p>
          <a:p>
            <a:r>
              <a:rPr lang="ko-KR" altLang="en-US" sz="1000" dirty="0" smtClean="0"/>
              <a:t>또한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이회원이</a:t>
            </a:r>
            <a:r>
              <a:rPr lang="ko-KR" altLang="en-US" sz="1000" dirty="0" smtClean="0"/>
              <a:t> 누구에게 초대받아 그 사람의 추천인코드를 치고</a:t>
            </a:r>
            <a:endParaRPr lang="en-US" altLang="ko-KR" sz="1000" dirty="0" smtClean="0"/>
          </a:p>
          <a:p>
            <a:r>
              <a:rPr lang="ko-KR" altLang="en-US" sz="1000" dirty="0" smtClean="0"/>
              <a:t>들어왔는지도 확인할 수 있음</a:t>
            </a:r>
            <a:endParaRPr lang="en-US" altLang="ko-KR" sz="1000" dirty="0" smtClean="0"/>
          </a:p>
          <a:p>
            <a:r>
              <a:rPr lang="ko-KR" altLang="en-US" sz="1000" dirty="0" smtClean="0"/>
              <a:t>물론 해당사항이 </a:t>
            </a:r>
            <a:r>
              <a:rPr lang="ko-KR" altLang="en-US" sz="1000" dirty="0" err="1" smtClean="0"/>
              <a:t>없을때는</a:t>
            </a:r>
            <a:r>
              <a:rPr lang="ko-KR" altLang="en-US" sz="1000" dirty="0" smtClean="0"/>
              <a:t> 없음으로만 표시</a:t>
            </a:r>
            <a:endParaRPr lang="ko-KR" altLang="en-US" sz="1000" dirty="0"/>
          </a:p>
        </p:txBody>
      </p:sp>
      <p:sp>
        <p:nvSpPr>
          <p:cNvPr id="177" name="TextBox 176"/>
          <p:cNvSpPr txBox="1"/>
          <p:nvPr/>
        </p:nvSpPr>
        <p:spPr>
          <a:xfrm>
            <a:off x="1547664" y="3068960"/>
            <a:ext cx="42562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이회원의</a:t>
            </a:r>
            <a:r>
              <a:rPr lang="ko-KR" altLang="en-US" sz="1000" dirty="0" smtClean="0"/>
              <a:t> 아이디 클릭하면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이회원의</a:t>
            </a:r>
            <a:r>
              <a:rPr lang="ko-KR" altLang="en-US" sz="1000" dirty="0" smtClean="0"/>
              <a:t> 프로필이 보이고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이회원의</a:t>
            </a:r>
            <a:r>
              <a:rPr lang="ko-KR" altLang="en-US" sz="1000" dirty="0" smtClean="0"/>
              <a:t> 프로필을 관리자가 임의로 </a:t>
            </a:r>
            <a:r>
              <a:rPr lang="ko-KR" altLang="en-US" sz="1000" dirty="0" err="1" smtClean="0"/>
              <a:t>수정할수</a:t>
            </a:r>
            <a:r>
              <a:rPr lang="ko-KR" altLang="en-US" sz="1000" dirty="0" smtClean="0"/>
              <a:t> 있음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부적절한 사진을 임의로 </a:t>
            </a:r>
            <a:r>
              <a:rPr lang="ko-KR" altLang="en-US" sz="1000" dirty="0" err="1" smtClean="0"/>
              <a:t>삭제할수도</a:t>
            </a:r>
            <a:r>
              <a:rPr lang="ko-KR" altLang="en-US" sz="1000" dirty="0" smtClean="0"/>
              <a:t> 있음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사진순서를 </a:t>
            </a:r>
            <a:r>
              <a:rPr lang="ko-KR" altLang="en-US" sz="1000" dirty="0" err="1" smtClean="0"/>
              <a:t>바꿀수</a:t>
            </a:r>
            <a:r>
              <a:rPr lang="ko-KR" altLang="en-US" sz="1000" dirty="0" smtClean="0"/>
              <a:t> 있음</a:t>
            </a:r>
            <a:endParaRPr lang="en-US" altLang="ko-KR" sz="1000" dirty="0" smtClean="0"/>
          </a:p>
          <a:p>
            <a:r>
              <a:rPr lang="ko-KR" altLang="en-US" sz="1000" dirty="0" smtClean="0"/>
              <a:t>물론 대표사진도 관리자가 원하는 걸로 </a:t>
            </a:r>
            <a:r>
              <a:rPr lang="ko-KR" altLang="en-US" sz="1000" dirty="0" err="1" smtClean="0"/>
              <a:t>사진순서바꿈을</a:t>
            </a:r>
            <a:r>
              <a:rPr lang="ko-KR" altLang="en-US" sz="1000" dirty="0" smtClean="0"/>
              <a:t> 통해서 가능함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이 프로필에 정회원 승인 버튼이 있음</a:t>
            </a:r>
            <a:endParaRPr lang="en-US" altLang="ko-KR" sz="1000" dirty="0" smtClean="0"/>
          </a:p>
          <a:p>
            <a:r>
              <a:rPr lang="ko-KR" altLang="en-US" sz="1000" dirty="0" smtClean="0"/>
              <a:t>보다 자세한 내용은 </a:t>
            </a:r>
            <a:r>
              <a:rPr lang="ko-KR" altLang="en-US" sz="1000" dirty="0" err="1" smtClean="0"/>
              <a:t>뒤페이지에</a:t>
            </a:r>
            <a:endParaRPr lang="ko-KR" altLang="en-US" sz="1000" dirty="0"/>
          </a:p>
        </p:txBody>
      </p:sp>
      <p:sp>
        <p:nvSpPr>
          <p:cNvPr id="178" name="TextBox 177"/>
          <p:cNvSpPr txBox="1"/>
          <p:nvPr/>
        </p:nvSpPr>
        <p:spPr>
          <a:xfrm>
            <a:off x="0" y="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회원리스트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0" name="직선 화살표 연결선 179"/>
          <p:cNvCxnSpPr/>
          <p:nvPr/>
        </p:nvCxnSpPr>
        <p:spPr>
          <a:xfrm flipH="1" flipV="1">
            <a:off x="1907704" y="5229200"/>
            <a:ext cx="288032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763688" y="5383882"/>
            <a:ext cx="3057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탈퇴한회원의</a:t>
            </a:r>
            <a:endParaRPr lang="en-US" altLang="ko-KR" sz="1000" dirty="0" smtClean="0"/>
          </a:p>
          <a:p>
            <a:r>
              <a:rPr lang="ko-KR" altLang="en-US" sz="1000" dirty="0" smtClean="0"/>
              <a:t>프로필과 탈퇴사유를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한눈에 볼 수 있음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탈퇴사유 글자가 프로필 가리지 않음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프로필 아래에 확인버튼 누르면 이 회원은</a:t>
            </a:r>
            <a:endParaRPr lang="en-US" altLang="ko-KR" sz="1000" dirty="0" smtClean="0"/>
          </a:p>
          <a:p>
            <a:r>
              <a:rPr lang="ko-KR" altLang="en-US" sz="1000" dirty="0" smtClean="0"/>
              <a:t>회원리스트 목록에서 사라짐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탈퇴한 회원은 탈퇴하자마자 바로 재가입</a:t>
            </a:r>
            <a:endParaRPr lang="en-US" altLang="ko-KR" sz="1000" dirty="0" smtClean="0"/>
          </a:p>
          <a:p>
            <a:r>
              <a:rPr lang="ko-KR" altLang="en-US" sz="1000" dirty="0" smtClean="0"/>
              <a:t>가능하기 때문에 일시적으로 동일인물이</a:t>
            </a:r>
            <a:endParaRPr lang="en-US" altLang="ko-KR" sz="1000" dirty="0" smtClean="0"/>
          </a:p>
          <a:p>
            <a:r>
              <a:rPr lang="ko-KR" altLang="en-US" sz="1000" dirty="0" smtClean="0"/>
              <a:t>정회원과 탈퇴회원 또는 승인대기회원과 탈퇴회원</a:t>
            </a:r>
            <a:endParaRPr lang="en-US" altLang="ko-KR" sz="1000" dirty="0" smtClean="0"/>
          </a:p>
          <a:p>
            <a:r>
              <a:rPr lang="ko-KR" altLang="en-US" sz="1000" dirty="0" smtClean="0"/>
              <a:t>형태로 존재 가능</a:t>
            </a:r>
            <a:endParaRPr lang="en-US" altLang="ko-KR" sz="1000" dirty="0" smtClean="0"/>
          </a:p>
        </p:txBody>
      </p:sp>
      <p:sp>
        <p:nvSpPr>
          <p:cNvPr id="87" name="TextBox 86"/>
          <p:cNvSpPr txBox="1"/>
          <p:nvPr/>
        </p:nvSpPr>
        <p:spPr>
          <a:xfrm>
            <a:off x="7157559" y="4149080"/>
            <a:ext cx="198644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관리자페이지에서 평소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회원의 </a:t>
            </a:r>
            <a:r>
              <a:rPr lang="ko-KR" altLang="en-US" sz="1000" dirty="0" err="1" smtClean="0"/>
              <a:t>전체하트수를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알수</a:t>
            </a:r>
            <a:r>
              <a:rPr lang="ko-KR" altLang="en-US" sz="1000" dirty="0" smtClean="0"/>
              <a:t> 있고</a:t>
            </a:r>
            <a:endParaRPr lang="en-US" altLang="ko-KR" sz="1000" dirty="0" smtClean="0"/>
          </a:p>
          <a:p>
            <a:r>
              <a:rPr lang="ko-KR" altLang="en-US" sz="1000" dirty="0" smtClean="0"/>
              <a:t>여기서 </a:t>
            </a:r>
            <a:r>
              <a:rPr lang="ko-KR" altLang="en-US" sz="1000" dirty="0" err="1" smtClean="0"/>
              <a:t>하트수를</a:t>
            </a:r>
            <a:r>
              <a:rPr lang="ko-KR" altLang="en-US" sz="1000" dirty="0" smtClean="0"/>
              <a:t> 누르면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가입하트수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친구초대해서</a:t>
            </a:r>
            <a:r>
              <a:rPr lang="ko-KR" altLang="en-US" sz="1000" dirty="0" smtClean="0"/>
              <a:t> 받은 </a:t>
            </a:r>
            <a:r>
              <a:rPr lang="ko-KR" altLang="en-US" sz="1000" dirty="0" err="1" smtClean="0"/>
              <a:t>하트수</a:t>
            </a:r>
            <a:endParaRPr lang="en-US" altLang="ko-KR" sz="1000" dirty="0" smtClean="0"/>
          </a:p>
          <a:p>
            <a:r>
              <a:rPr lang="ko-KR" altLang="en-US" sz="1000" dirty="0" smtClean="0"/>
              <a:t>초대받아 받은 </a:t>
            </a:r>
            <a:r>
              <a:rPr lang="ko-KR" altLang="en-US" sz="1000" dirty="0" err="1" smtClean="0"/>
              <a:t>하트수</a:t>
            </a:r>
            <a:endParaRPr lang="en-US" altLang="ko-KR" sz="1000" dirty="0" smtClean="0"/>
          </a:p>
          <a:p>
            <a:r>
              <a:rPr lang="ko-KR" altLang="en-US" sz="1000" dirty="0" err="1" smtClean="0"/>
              <a:t>구매하트수</a:t>
            </a:r>
            <a:endParaRPr lang="en-US" altLang="ko-KR" sz="1000" dirty="0" smtClean="0"/>
          </a:p>
          <a:p>
            <a:r>
              <a:rPr lang="ko-KR" altLang="en-US" sz="1000" dirty="0" smtClean="0"/>
              <a:t>이성에게 받은 </a:t>
            </a:r>
            <a:r>
              <a:rPr lang="ko-KR" altLang="en-US" sz="1000" dirty="0" err="1" smtClean="0"/>
              <a:t>감사하트수를</a:t>
            </a:r>
            <a:endParaRPr lang="en-US" altLang="ko-KR" sz="1000" dirty="0" smtClean="0"/>
          </a:p>
          <a:p>
            <a:r>
              <a:rPr lang="ko-KR" altLang="en-US" sz="1000" dirty="0" smtClean="0"/>
              <a:t>각각 </a:t>
            </a:r>
            <a:r>
              <a:rPr lang="ko-KR" altLang="en-US" sz="1000" dirty="0" err="1" smtClean="0"/>
              <a:t>알수</a:t>
            </a:r>
            <a:r>
              <a:rPr lang="ko-KR" altLang="en-US" sz="1000" dirty="0" smtClean="0"/>
              <a:t> 있어요</a:t>
            </a:r>
            <a:endParaRPr lang="en-US" altLang="ko-KR" sz="1000" dirty="0" smtClean="0"/>
          </a:p>
        </p:txBody>
      </p:sp>
      <p:cxnSp>
        <p:nvCxnSpPr>
          <p:cNvPr id="89" name="직선 화살표 연결선 88"/>
          <p:cNvCxnSpPr/>
          <p:nvPr/>
        </p:nvCxnSpPr>
        <p:spPr>
          <a:xfrm flipH="1" flipV="1">
            <a:off x="2699792" y="3284984"/>
            <a:ext cx="4445758" cy="1751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6804248" y="336772"/>
            <a:ext cx="252536" cy="280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208588" y="332656"/>
            <a:ext cx="252536" cy="280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7956376" y="386192"/>
            <a:ext cx="360040" cy="261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8532440" y="376956"/>
            <a:ext cx="360040" cy="261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6732240" y="620688"/>
            <a:ext cx="832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이상   이하</a:t>
            </a:r>
            <a:endParaRPr lang="ko-KR" alt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7884368" y="620688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이상        이하</a:t>
            </a:r>
            <a:endParaRPr lang="ko-KR" altLang="en-US" sz="1000" dirty="0"/>
          </a:p>
        </p:txBody>
      </p:sp>
      <p:cxnSp>
        <p:nvCxnSpPr>
          <p:cNvPr id="113" name="직선 화살표 연결선 112"/>
          <p:cNvCxnSpPr/>
          <p:nvPr/>
        </p:nvCxnSpPr>
        <p:spPr>
          <a:xfrm flipH="1">
            <a:off x="683568" y="155679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220808" y="1433128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 검색도 가능해요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76256" y="1870652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여기 아이디와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하트수</a:t>
            </a:r>
            <a:r>
              <a:rPr lang="ko-KR" altLang="en-US" sz="1000" dirty="0" smtClean="0">
                <a:solidFill>
                  <a:srgbClr val="00B050"/>
                </a:solidFill>
              </a:rPr>
              <a:t> 사이에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닉네임 넣어주세요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119" name="직선 화살표 연결선 118"/>
          <p:cNvCxnSpPr/>
          <p:nvPr/>
        </p:nvCxnSpPr>
        <p:spPr>
          <a:xfrm flipH="1">
            <a:off x="2627784" y="2132856"/>
            <a:ext cx="4536504" cy="52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312044" y="265538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</a:rPr>
              <a:t>닉네임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0"/>
            <a:ext cx="4608512" cy="6713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7584" y="5589240"/>
            <a:ext cx="180020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43608" y="55892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정회원 승인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187624" y="26064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11760" y="26064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35896" y="26064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7624" y="1484784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411760" y="1484784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35896" y="1484784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149524" y="43323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메인사진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87376" y="438572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필수사진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01988" y="429047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일반사진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19672" y="346151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나이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131840" y="346151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지역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619672" y="38215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학교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3131840" y="38215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직업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619672" y="41815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성격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1763688" y="446963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키</a:t>
            </a:r>
            <a:endParaRPr lang="ko-KR" alt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059832" y="446963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혈액형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1691680" y="48296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종교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203848" y="48296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흡연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436096" y="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회원리스트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87824" y="5589240"/>
            <a:ext cx="180020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059832" y="5642198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사진수정 문자 보내기</a:t>
            </a:r>
            <a:endParaRPr lang="ko-KR" altLang="en-US" sz="12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4427984" y="836712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08104" y="332656"/>
            <a:ext cx="25442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관리자가 사진삭제나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순서 바꿈 가능해요</a:t>
            </a:r>
            <a:endParaRPr lang="en-US" altLang="ko-KR" sz="1000" dirty="0" smtClean="0"/>
          </a:p>
          <a:p>
            <a:r>
              <a:rPr lang="ko-KR" altLang="en-US" sz="1000" dirty="0" smtClean="0"/>
              <a:t>그래서 회원이 올린 </a:t>
            </a:r>
            <a:r>
              <a:rPr lang="ko-KR" altLang="en-US" sz="1000" dirty="0" err="1" smtClean="0"/>
              <a:t>사진중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메인사진</a:t>
            </a:r>
            <a:r>
              <a:rPr lang="ko-KR" altLang="en-US" sz="1000" dirty="0" smtClean="0"/>
              <a:t> 필수사진을</a:t>
            </a:r>
            <a:endParaRPr lang="en-US" altLang="ko-KR" sz="1000" dirty="0" smtClean="0"/>
          </a:p>
          <a:p>
            <a:r>
              <a:rPr lang="ko-KR" altLang="en-US" sz="1000" dirty="0" smtClean="0"/>
              <a:t>다른 사진으로 자유로이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바꿀수</a:t>
            </a:r>
            <a:r>
              <a:rPr lang="ko-KR" altLang="en-US" sz="1000" dirty="0" smtClean="0"/>
              <a:t> 있어요</a:t>
            </a:r>
            <a:endParaRPr lang="en-US" altLang="ko-KR" sz="1000" dirty="0" smtClean="0"/>
          </a:p>
          <a:p>
            <a:r>
              <a:rPr lang="ko-KR" altLang="en-US" sz="1000" dirty="0" smtClean="0"/>
              <a:t>프로필 내용도 관리자가 수정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가능해요</a:t>
            </a:r>
            <a:endParaRPr lang="en-US" altLang="ko-KR" sz="1000" dirty="0" smtClean="0"/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3707904" y="908720"/>
            <a:ext cx="1656184" cy="2520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71600" y="5137447"/>
            <a:ext cx="2863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이상형 나이</a:t>
            </a:r>
            <a:r>
              <a:rPr lang="en-US" altLang="ko-KR" sz="1400" dirty="0" smtClean="0"/>
              <a:t>               </a:t>
            </a:r>
            <a:r>
              <a:rPr lang="ko-KR" altLang="en-US" sz="1400" dirty="0" smtClean="0"/>
              <a:t>이상형 키</a:t>
            </a:r>
            <a:endParaRPr lang="ko-KR" altLang="en-US" sz="1400" dirty="0"/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2339752" y="3140968"/>
            <a:ext cx="3384376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796136" y="2636912"/>
            <a:ext cx="25074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회원이 </a:t>
            </a:r>
            <a:r>
              <a:rPr lang="ko-KR" altLang="en-US" sz="1000" dirty="0" err="1" smtClean="0"/>
              <a:t>정회원된</a:t>
            </a:r>
            <a:r>
              <a:rPr lang="ko-KR" altLang="en-US" sz="1000" dirty="0" smtClean="0"/>
              <a:t> 후에</a:t>
            </a:r>
            <a:endParaRPr lang="en-US" altLang="ko-KR" sz="1000" dirty="0" smtClean="0"/>
          </a:p>
          <a:p>
            <a:r>
              <a:rPr lang="ko-KR" altLang="en-US" sz="1000" dirty="0" smtClean="0"/>
              <a:t>적는 이상형 나이와 키에요</a:t>
            </a:r>
            <a:endParaRPr lang="en-US" altLang="ko-KR" sz="1000" dirty="0" smtClean="0"/>
          </a:p>
          <a:p>
            <a:r>
              <a:rPr lang="ko-KR" altLang="en-US" sz="1000" dirty="0" smtClean="0"/>
              <a:t>물론 </a:t>
            </a:r>
            <a:r>
              <a:rPr lang="ko-KR" altLang="en-US" sz="1000" dirty="0" err="1" smtClean="0"/>
              <a:t>안적었으면</a:t>
            </a:r>
            <a:endParaRPr lang="en-US" altLang="ko-KR" sz="1000" dirty="0" smtClean="0"/>
          </a:p>
          <a:p>
            <a:r>
              <a:rPr lang="ko-KR" altLang="en-US" sz="1000" dirty="0" smtClean="0"/>
              <a:t>이상형 나이와 이상형 키 글자만 있고</a:t>
            </a:r>
            <a:endParaRPr lang="en-US" altLang="ko-KR" sz="1000" dirty="0" smtClean="0"/>
          </a:p>
          <a:p>
            <a:r>
              <a:rPr lang="ko-KR" altLang="en-US" sz="1000" dirty="0" smtClean="0"/>
              <a:t>그 옆에는 빈칸이에요</a:t>
            </a:r>
            <a:endParaRPr lang="en-US" altLang="ko-KR" sz="1000" dirty="0" smtClean="0"/>
          </a:p>
          <a:p>
            <a:r>
              <a:rPr lang="ko-KR" altLang="en-US" sz="1000" dirty="0" smtClean="0"/>
              <a:t>적었으면</a:t>
            </a:r>
            <a:endParaRPr lang="en-US" altLang="ko-KR" sz="1000" dirty="0" smtClean="0"/>
          </a:p>
          <a:p>
            <a:r>
              <a:rPr lang="ko-KR" altLang="en-US" sz="1000" dirty="0" smtClean="0"/>
              <a:t>이상형 나이 </a:t>
            </a:r>
            <a:r>
              <a:rPr lang="en-US" altLang="ko-KR" sz="1000" dirty="0" smtClean="0"/>
              <a:t>24-30</a:t>
            </a:r>
          </a:p>
          <a:p>
            <a:r>
              <a:rPr lang="ko-KR" altLang="en-US" sz="1000" dirty="0" smtClean="0"/>
              <a:t>이상형 키 </a:t>
            </a:r>
            <a:r>
              <a:rPr lang="en-US" altLang="ko-KR" sz="1000" dirty="0" smtClean="0"/>
              <a:t>170-190 </a:t>
            </a:r>
            <a:r>
              <a:rPr lang="ko-KR" altLang="en-US" sz="1000" dirty="0" err="1" smtClean="0"/>
              <a:t>이런식으로</a:t>
            </a:r>
            <a:r>
              <a:rPr lang="ko-KR" altLang="en-US" sz="1000" dirty="0" smtClean="0"/>
              <a:t> 표시돼요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5436096" y="4005064"/>
            <a:ext cx="34900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정회원 승인을 해주거나</a:t>
            </a:r>
            <a:endParaRPr lang="en-US" altLang="ko-KR" sz="1200" dirty="0" smtClean="0"/>
          </a:p>
          <a:p>
            <a:r>
              <a:rPr lang="ko-KR" altLang="en-US" sz="1200" dirty="0" smtClean="0"/>
              <a:t>또는 정회원 승인 </a:t>
            </a:r>
            <a:r>
              <a:rPr lang="ko-KR" altLang="en-US" sz="1200" dirty="0" err="1" smtClean="0"/>
              <a:t>안해주고</a:t>
            </a:r>
            <a:endParaRPr lang="en-US" altLang="ko-KR" sz="1200" dirty="0" smtClean="0"/>
          </a:p>
          <a:p>
            <a:r>
              <a:rPr lang="ko-KR" altLang="en-US" sz="1200" dirty="0" smtClean="0"/>
              <a:t>사진수정 요청 문자를 </a:t>
            </a:r>
            <a:r>
              <a:rPr lang="ko-KR" altLang="en-US" sz="1200" dirty="0" err="1" smtClean="0"/>
              <a:t>보낼수</a:t>
            </a:r>
            <a:r>
              <a:rPr lang="ko-KR" altLang="en-US" sz="1200" dirty="0" smtClean="0"/>
              <a:t> 있는데</a:t>
            </a:r>
            <a:endParaRPr lang="en-US" altLang="ko-KR" sz="1200" dirty="0" smtClean="0"/>
          </a:p>
          <a:p>
            <a:r>
              <a:rPr lang="ko-KR" altLang="en-US" sz="1200" dirty="0" smtClean="0"/>
              <a:t>어느 버튼을 누르든 이 창은 바로 닫혀요</a:t>
            </a:r>
            <a:endParaRPr lang="en-US" altLang="ko-KR" sz="1200" dirty="0" smtClean="0"/>
          </a:p>
          <a:p>
            <a:r>
              <a:rPr lang="ko-KR" altLang="en-US" sz="1200" dirty="0" smtClean="0"/>
              <a:t>그래야 다음 회원 심사를 빠르게 할 수 있어서요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987824" y="6165304"/>
            <a:ext cx="180020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131840" y="6237312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문자수정후</a:t>
            </a:r>
            <a:r>
              <a:rPr lang="ko-KR" altLang="en-US" sz="1200" dirty="0" smtClean="0"/>
              <a:t> 보내기</a:t>
            </a:r>
            <a:endParaRPr lang="ko-KR" altLang="en-US" sz="1200" dirty="0"/>
          </a:p>
        </p:txBody>
      </p:sp>
      <p:cxnSp>
        <p:nvCxnSpPr>
          <p:cNvPr id="54" name="직선 화살표 연결선 53"/>
          <p:cNvCxnSpPr>
            <a:endCxn id="17" idx="3"/>
          </p:cNvCxnSpPr>
          <p:nvPr/>
        </p:nvCxnSpPr>
        <p:spPr>
          <a:xfrm flipH="1">
            <a:off x="2464190" y="4509120"/>
            <a:ext cx="2971906" cy="12647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57" idx="1"/>
            <a:endCxn id="52" idx="3"/>
          </p:cNvCxnSpPr>
          <p:nvPr/>
        </p:nvCxnSpPr>
        <p:spPr>
          <a:xfrm flipH="1">
            <a:off x="4602114" y="6073170"/>
            <a:ext cx="689549" cy="3026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91663" y="5288340"/>
            <a:ext cx="3852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기본설정 </a:t>
            </a:r>
            <a:r>
              <a:rPr lang="ko-KR" altLang="en-US" sz="1200" dirty="0" err="1" smtClean="0"/>
              <a:t>문자창이</a:t>
            </a:r>
            <a:r>
              <a:rPr lang="ko-KR" altLang="en-US" sz="1200" dirty="0" smtClean="0"/>
              <a:t> 떠서 </a:t>
            </a:r>
            <a:r>
              <a:rPr lang="ko-KR" altLang="en-US" sz="1200" dirty="0" err="1" smtClean="0"/>
              <a:t>수정후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보낼수</a:t>
            </a:r>
            <a:r>
              <a:rPr lang="ko-KR" altLang="en-US" sz="1200" dirty="0" smtClean="0"/>
              <a:t> 있어요</a:t>
            </a:r>
            <a:endParaRPr lang="en-US" altLang="ko-KR" sz="1200" dirty="0" smtClean="0"/>
          </a:p>
          <a:p>
            <a:r>
              <a:rPr lang="ko-KR" altLang="en-US" sz="1200" dirty="0" smtClean="0"/>
              <a:t>물론 여기서 수정은 </a:t>
            </a:r>
            <a:r>
              <a:rPr lang="en-US" altLang="ko-KR" sz="1200" dirty="0" smtClean="0"/>
              <a:t>1</a:t>
            </a:r>
            <a:r>
              <a:rPr lang="ko-KR" altLang="en-US" sz="1200" dirty="0" err="1" smtClean="0"/>
              <a:t>회성으로</a:t>
            </a:r>
            <a:endParaRPr lang="en-US" altLang="ko-KR" sz="1200" dirty="0" smtClean="0"/>
          </a:p>
          <a:p>
            <a:r>
              <a:rPr lang="ko-KR" altLang="en-US" sz="1200" dirty="0" smtClean="0"/>
              <a:t>기본설정 문자 내용은 그대로 유지돼요</a:t>
            </a:r>
            <a:endParaRPr lang="en-US" altLang="ko-KR" sz="1200" dirty="0" smtClean="0"/>
          </a:p>
          <a:p>
            <a:r>
              <a:rPr lang="ko-KR" altLang="en-US" sz="1200" dirty="0" smtClean="0"/>
              <a:t>기본설정 문자 내용을 </a:t>
            </a:r>
            <a:r>
              <a:rPr lang="ko-KR" altLang="en-US" sz="1200" dirty="0" err="1" smtClean="0"/>
              <a:t>수정하는대로</a:t>
            </a:r>
            <a:r>
              <a:rPr lang="ko-KR" altLang="en-US" sz="1200" dirty="0" smtClean="0"/>
              <a:t> 가서 수정해야</a:t>
            </a:r>
            <a:endParaRPr lang="en-US" altLang="ko-KR" sz="1200" dirty="0" smtClean="0"/>
          </a:p>
          <a:p>
            <a:r>
              <a:rPr lang="ko-KR" altLang="en-US" sz="1200" dirty="0" smtClean="0"/>
              <a:t>기본설정 문자 내용이 수정돼요</a:t>
            </a:r>
            <a:endParaRPr lang="en-US" altLang="ko-KR" sz="1200" dirty="0" smtClean="0"/>
          </a:p>
          <a:p>
            <a:r>
              <a:rPr lang="ko-KR" altLang="en-US" sz="1200" dirty="0" smtClean="0"/>
              <a:t>물론 이 버튼을 눌러 수정 문자를 보내도 프로필 창은</a:t>
            </a:r>
            <a:endParaRPr lang="en-US" altLang="ko-KR" sz="1200" dirty="0" smtClean="0"/>
          </a:p>
          <a:p>
            <a:r>
              <a:rPr lang="ko-KR" altLang="en-US" sz="1200" dirty="0" smtClean="0"/>
              <a:t>자동으로 닫혀 다음회원을 빠르게 심사할 수 있어요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827584" y="6156012"/>
            <a:ext cx="180020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475656" y="61653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닫기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187624" y="2708920"/>
            <a:ext cx="144016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31640" y="269962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녹음 듣기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987824" y="2699628"/>
            <a:ext cx="144016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31840" y="269962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녹음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cxnSp>
        <p:nvCxnSpPr>
          <p:cNvPr id="62" name="직선 화살표 연결선 61"/>
          <p:cNvCxnSpPr>
            <a:endCxn id="55" idx="3"/>
          </p:cNvCxnSpPr>
          <p:nvPr/>
        </p:nvCxnSpPr>
        <p:spPr>
          <a:xfrm flipH="1">
            <a:off x="4321589" y="1844824"/>
            <a:ext cx="1186515" cy="1039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448928" y="1556792"/>
            <a:ext cx="3788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관리자가 녹음 삭제를 하면</a:t>
            </a:r>
            <a:endParaRPr lang="en-US" altLang="ko-KR" sz="1000" dirty="0" smtClean="0"/>
          </a:p>
          <a:p>
            <a:r>
              <a:rPr lang="ko-KR" altLang="en-US" sz="1000" dirty="0" smtClean="0"/>
              <a:t>이 회원에게 </a:t>
            </a:r>
            <a:r>
              <a:rPr lang="ko-KR" altLang="en-US" sz="1000" dirty="0" err="1" smtClean="0"/>
              <a:t>달려져있는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인사말 녹음했단 아이콘이</a:t>
            </a:r>
            <a:endParaRPr lang="en-US" altLang="ko-KR" sz="1000" dirty="0" smtClean="0"/>
          </a:p>
          <a:p>
            <a:r>
              <a:rPr lang="ko-KR" altLang="en-US" sz="1000" dirty="0" smtClean="0"/>
              <a:t>자동으로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사라져요</a:t>
            </a:r>
            <a:endParaRPr lang="en-US" altLang="ko-KR" sz="1000" dirty="0" smtClean="0"/>
          </a:p>
          <a:p>
            <a:r>
              <a:rPr lang="ko-KR" altLang="en-US" sz="1000" dirty="0" smtClean="0"/>
              <a:t>물론 상세프로필에서도 녹음했단 아이콘과 문구 같이 사라져요</a:t>
            </a:r>
            <a:endParaRPr lang="ko-KR" altLang="en-US" sz="1000" dirty="0"/>
          </a:p>
        </p:txBody>
      </p:sp>
      <p:pic>
        <p:nvPicPr>
          <p:cNvPr id="64" name="Picture 2" descr="C:\Users\aa\Desktop\솔썸기획\목소리 아이콘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0028" y="1828232"/>
            <a:ext cx="317029" cy="317029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1529192" y="319638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</a:rPr>
              <a:t>닉네임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323528" y="3284984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7450" y="2852936"/>
            <a:ext cx="353943" cy="119680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00B050"/>
                </a:solidFill>
              </a:rPr>
              <a:t>닉네임 위치에요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0" y="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회원정보 수정 리스트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95736" y="116632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회원정보 수정 리스트에도 아래와 같은 </a:t>
            </a:r>
            <a:r>
              <a:rPr lang="ko-KR" altLang="en-US" sz="1000" dirty="0" err="1" smtClean="0"/>
              <a:t>검색창</a:t>
            </a:r>
            <a:r>
              <a:rPr lang="ko-KR" altLang="en-US" sz="1000" dirty="0" smtClean="0"/>
              <a:t> 있고요</a:t>
            </a:r>
            <a:endParaRPr lang="en-US" altLang="ko-KR" sz="1000" dirty="0" smtClean="0"/>
          </a:p>
          <a:p>
            <a:r>
              <a:rPr lang="ko-KR" altLang="en-US" sz="1000" dirty="0" smtClean="0"/>
              <a:t>그 아래 회원리스트와 같은 비슷한 회원정보 수정 리스트 보여요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60462" y="2204864"/>
            <a:ext cx="8856984" cy="302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160462" y="270892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0462" y="335699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60462" y="400506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43882" y="220486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334193" y="220486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423632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851920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71409" y="234888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회원구분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1263228" y="233257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아이디</a:t>
            </a:r>
            <a:endParaRPr lang="ko-KR" alt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03890" y="2852936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452632</a:t>
            </a:r>
            <a:endParaRPr lang="ko-KR" alt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98557" y="3501008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452631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89032" y="4086597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452630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713701" y="29058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정회원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11844" y="3501008"/>
            <a:ext cx="1053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승인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대기회원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678765" y="4168130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잠시멈춤</a:t>
            </a:r>
            <a:endParaRPr lang="ko-KR" altLang="en-US" sz="10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160462" y="458112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9032" y="4725144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452629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815425" y="4797152"/>
            <a:ext cx="513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탈퇴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3342388" y="229563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하트수</a:t>
            </a:r>
            <a:endParaRPr lang="ko-KR" altLang="en-US" sz="10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4283968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807620" y="228639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성별</a:t>
            </a:r>
            <a:endParaRPr lang="ko-KR" altLang="en-US" sz="10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4788024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283968" y="228639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나이</a:t>
            </a:r>
            <a:endParaRPr lang="ko-KR" altLang="en-US" sz="1000" dirty="0"/>
          </a:p>
        </p:txBody>
      </p:sp>
      <p:cxnSp>
        <p:nvCxnSpPr>
          <p:cNvPr id="57" name="직선 연결선 56"/>
          <p:cNvCxnSpPr/>
          <p:nvPr/>
        </p:nvCxnSpPr>
        <p:spPr>
          <a:xfrm>
            <a:off x="5076056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760316" y="229563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키</a:t>
            </a:r>
            <a:endParaRPr lang="ko-KR" altLang="en-US" sz="1000" dirty="0"/>
          </a:p>
        </p:txBody>
      </p:sp>
      <p:cxnSp>
        <p:nvCxnSpPr>
          <p:cNvPr id="59" name="직선 연결선 58"/>
          <p:cNvCxnSpPr/>
          <p:nvPr/>
        </p:nvCxnSpPr>
        <p:spPr>
          <a:xfrm>
            <a:off x="5652120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20640" y="228639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연락처</a:t>
            </a:r>
            <a:endParaRPr lang="ko-KR" altLang="en-US" sz="1000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6110833" y="220486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652120" y="228639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지역</a:t>
            </a:r>
            <a:endParaRPr lang="ko-KR" altLang="en-US" sz="1000" dirty="0"/>
          </a:p>
        </p:txBody>
      </p:sp>
      <p:cxnSp>
        <p:nvCxnSpPr>
          <p:cNvPr id="63" name="직선 연결선 62"/>
          <p:cNvCxnSpPr/>
          <p:nvPr/>
        </p:nvCxnSpPr>
        <p:spPr>
          <a:xfrm>
            <a:off x="6948264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903964" y="2286397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최근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로그인시간</a:t>
            </a:r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7596336" y="235840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회원가입일</a:t>
            </a:r>
            <a:endParaRPr lang="ko-KR" altLang="en-US" sz="1000" dirty="0"/>
          </a:p>
        </p:txBody>
      </p:sp>
      <p:cxnSp>
        <p:nvCxnSpPr>
          <p:cNvPr id="66" name="직선 연결선 65"/>
          <p:cNvCxnSpPr/>
          <p:nvPr/>
        </p:nvCxnSpPr>
        <p:spPr>
          <a:xfrm>
            <a:off x="7666434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388424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289993" y="234468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추천인코드</a:t>
            </a:r>
            <a:endParaRPr lang="ko-KR" alt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80648" y="230658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선택박스</a:t>
            </a:r>
            <a:endParaRPr lang="ko-KR" altLang="en-US" sz="1100" dirty="0"/>
          </a:p>
        </p:txBody>
      </p:sp>
      <p:sp>
        <p:nvSpPr>
          <p:cNvPr id="77" name="TextBox 76"/>
          <p:cNvSpPr txBox="1"/>
          <p:nvPr/>
        </p:nvSpPr>
        <p:spPr>
          <a:xfrm>
            <a:off x="8345567" y="286246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ARU73B</a:t>
            </a:r>
            <a:endParaRPr lang="ko-KR" altLang="en-US" sz="1200" dirty="0"/>
          </a:p>
        </p:txBody>
      </p:sp>
      <p:sp>
        <p:nvSpPr>
          <p:cNvPr id="82" name="직사각형 81"/>
          <p:cNvSpPr/>
          <p:nvPr/>
        </p:nvSpPr>
        <p:spPr>
          <a:xfrm>
            <a:off x="107504" y="764704"/>
            <a:ext cx="8856984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/>
          <p:cNvCxnSpPr>
            <a:stCxn id="82" idx="1"/>
            <a:endCxn id="82" idx="3"/>
          </p:cNvCxnSpPr>
          <p:nvPr/>
        </p:nvCxnSpPr>
        <p:spPr>
          <a:xfrm>
            <a:off x="107504" y="134076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15616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50322" y="9087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회원구분</a:t>
            </a:r>
            <a:endParaRPr lang="ko-KR" altLang="en-US" sz="1400" dirty="0"/>
          </a:p>
        </p:txBody>
      </p:sp>
      <p:cxnSp>
        <p:nvCxnSpPr>
          <p:cNvPr id="86" name="직선 연결선 85"/>
          <p:cNvCxnSpPr/>
          <p:nvPr/>
        </p:nvCxnSpPr>
        <p:spPr>
          <a:xfrm>
            <a:off x="2483768" y="76470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347864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211960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076056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6084168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660232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87624" y="783754"/>
            <a:ext cx="13837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전체회원</a:t>
            </a:r>
            <a:endParaRPr lang="en-US" altLang="ko-KR" sz="1000" dirty="0" smtClean="0"/>
          </a:p>
          <a:p>
            <a:r>
              <a:rPr lang="ko-KR" altLang="en-US" sz="1000" dirty="0" smtClean="0"/>
              <a:t>정회원    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선택박스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승인대기회원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잠시멈춤</a:t>
            </a:r>
            <a:endParaRPr lang="en-US" altLang="ko-KR" sz="1000" dirty="0" smtClean="0"/>
          </a:p>
          <a:p>
            <a:r>
              <a:rPr lang="ko-KR" altLang="en-US" sz="1000" dirty="0" smtClean="0"/>
              <a:t>탈퇴</a:t>
            </a:r>
            <a:endParaRPr lang="en-US" altLang="ko-KR" sz="1000" dirty="0" smtClean="0"/>
          </a:p>
        </p:txBody>
      </p:sp>
      <p:sp>
        <p:nvSpPr>
          <p:cNvPr id="93" name="TextBox 92"/>
          <p:cNvSpPr txBox="1"/>
          <p:nvPr/>
        </p:nvSpPr>
        <p:spPr>
          <a:xfrm>
            <a:off x="2627784" y="90872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 별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3419872" y="836712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전체</a:t>
            </a:r>
            <a:endParaRPr lang="en-US" altLang="ko-KR" sz="1200" dirty="0" smtClean="0"/>
          </a:p>
          <a:p>
            <a:r>
              <a:rPr lang="ko-KR" altLang="en-US" sz="1200" dirty="0" smtClean="0"/>
              <a:t>남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선택박스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여</a:t>
            </a:r>
            <a:endParaRPr lang="ko-KR" altLang="en-US" sz="1200" dirty="0"/>
          </a:p>
        </p:txBody>
      </p:sp>
      <p:sp>
        <p:nvSpPr>
          <p:cNvPr id="95" name="TextBox 94"/>
          <p:cNvSpPr txBox="1"/>
          <p:nvPr/>
        </p:nvSpPr>
        <p:spPr>
          <a:xfrm>
            <a:off x="4355976" y="9087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지역</a:t>
            </a:r>
            <a:endParaRPr lang="ko-KR" altLang="en-US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5076056" y="764704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en-US" altLang="ko-KR" sz="1000" dirty="0" smtClean="0"/>
          </a:p>
          <a:p>
            <a:r>
              <a:rPr lang="ko-KR" altLang="en-US" sz="1000" dirty="0" smtClean="0"/>
              <a:t>지역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선택박스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나열</a:t>
            </a:r>
            <a:endParaRPr lang="ko-KR" alt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6156176" y="9087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나이</a:t>
            </a:r>
            <a:endParaRPr lang="ko-KR" altLang="en-US" sz="1400" dirty="0"/>
          </a:p>
        </p:txBody>
      </p:sp>
      <p:cxnSp>
        <p:nvCxnSpPr>
          <p:cNvPr id="98" name="직선 연결선 97"/>
          <p:cNvCxnSpPr/>
          <p:nvPr/>
        </p:nvCxnSpPr>
        <p:spPr>
          <a:xfrm>
            <a:off x="7812360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452320" y="90872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키</a:t>
            </a:r>
            <a:endParaRPr lang="ko-KR" altLang="en-US" sz="1400" dirty="0"/>
          </a:p>
        </p:txBody>
      </p:sp>
      <p:cxnSp>
        <p:nvCxnSpPr>
          <p:cNvPr id="100" name="직선 연결선 99"/>
          <p:cNvCxnSpPr/>
          <p:nvPr/>
        </p:nvCxnSpPr>
        <p:spPr>
          <a:xfrm>
            <a:off x="7487384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2771800" y="1412776"/>
            <a:ext cx="37444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7164288" y="1484784"/>
            <a:ext cx="115212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7452320" y="14847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검색</a:t>
            </a:r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6732240" y="840828"/>
            <a:ext cx="252536" cy="280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7136580" y="836712"/>
            <a:ext cx="252536" cy="280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7884368" y="890248"/>
            <a:ext cx="360040" cy="261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8460432" y="881012"/>
            <a:ext cx="360040" cy="261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6660232" y="1124744"/>
            <a:ext cx="832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이상   이하</a:t>
            </a:r>
            <a:endParaRPr lang="ko-KR" altLang="en-US" sz="1000" dirty="0"/>
          </a:p>
        </p:txBody>
      </p:sp>
      <p:sp>
        <p:nvSpPr>
          <p:cNvPr id="109" name="TextBox 108"/>
          <p:cNvSpPr txBox="1"/>
          <p:nvPr/>
        </p:nvSpPr>
        <p:spPr>
          <a:xfrm>
            <a:off x="7812360" y="1124744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이상        이하</a:t>
            </a:r>
            <a:endParaRPr lang="ko-KR" alt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162791" y="224209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프로필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수정 시간</a:t>
            </a:r>
            <a:endParaRPr lang="ko-KR" altLang="en-US" sz="1000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2271504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2847568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343512" y="228639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사진</a:t>
            </a:r>
            <a:endParaRPr lang="en-US" altLang="ko-KR" sz="1000" dirty="0" smtClean="0"/>
          </a:p>
          <a:p>
            <a:r>
              <a:rPr lang="ko-KR" altLang="en-US" sz="1000" dirty="0" smtClean="0"/>
              <a:t>수정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919576" y="228639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녹음</a:t>
            </a:r>
            <a:endParaRPr lang="en-US" altLang="ko-KR" sz="1000" dirty="0" smtClean="0"/>
          </a:p>
          <a:p>
            <a:r>
              <a:rPr lang="ko-KR" altLang="en-US" sz="1000" dirty="0" smtClean="0"/>
              <a:t>수정</a:t>
            </a:r>
            <a:endParaRPr lang="ko-KR" altLang="en-US" sz="1000" dirty="0"/>
          </a:p>
        </p:txBody>
      </p:sp>
      <p:sp>
        <p:nvSpPr>
          <p:cNvPr id="116" name="타원 115"/>
          <p:cNvSpPr/>
          <p:nvPr/>
        </p:nvSpPr>
        <p:spPr>
          <a:xfrm flipH="1">
            <a:off x="2415520" y="2862461"/>
            <a:ext cx="266328" cy="266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 flipH="1">
            <a:off x="2991584" y="3510533"/>
            <a:ext cx="266328" cy="266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 flipH="1">
            <a:off x="2991584" y="4158605"/>
            <a:ext cx="266328" cy="266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 flipH="1">
            <a:off x="2415520" y="4158605"/>
            <a:ext cx="266328" cy="266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 flipH="1">
            <a:off x="2415520" y="4806677"/>
            <a:ext cx="266328" cy="266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121"/>
          <p:cNvCxnSpPr/>
          <p:nvPr/>
        </p:nvCxnSpPr>
        <p:spPr>
          <a:xfrm flipV="1">
            <a:off x="2195736" y="3284984"/>
            <a:ext cx="288032" cy="22417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2411760" y="4437112"/>
            <a:ext cx="576064" cy="1017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835696" y="5526757"/>
            <a:ext cx="998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 회원이</a:t>
            </a:r>
            <a:endParaRPr lang="en-US" altLang="ko-KR" sz="1000" dirty="0" smtClean="0"/>
          </a:p>
          <a:p>
            <a:r>
              <a:rPr lang="ko-KR" altLang="en-US" sz="1000" dirty="0" smtClean="0"/>
              <a:t>뭘 수정했는지</a:t>
            </a:r>
            <a:endParaRPr lang="en-US" altLang="ko-KR" sz="1000" dirty="0" smtClean="0"/>
          </a:p>
          <a:p>
            <a:r>
              <a:rPr lang="ko-KR" altLang="en-US" sz="1000" dirty="0" smtClean="0"/>
              <a:t>표시돼요</a:t>
            </a:r>
            <a:endParaRPr lang="en-US" altLang="ko-KR" sz="1000" dirty="0" smtClean="0"/>
          </a:p>
        </p:txBody>
      </p:sp>
      <p:sp>
        <p:nvSpPr>
          <p:cNvPr id="128" name="TextBox 127"/>
          <p:cNvSpPr txBox="1"/>
          <p:nvPr/>
        </p:nvSpPr>
        <p:spPr>
          <a:xfrm>
            <a:off x="2987824" y="5310733"/>
            <a:ext cx="52373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</a:t>
            </a:r>
            <a:r>
              <a:rPr lang="ko-KR" altLang="en-US" sz="1000" dirty="0" smtClean="0"/>
              <a:t>사진수정</a:t>
            </a:r>
            <a:endParaRPr lang="en-US" altLang="ko-KR" sz="1000" dirty="0" smtClean="0"/>
          </a:p>
          <a:p>
            <a:r>
              <a:rPr lang="en-US" altLang="ko-KR" sz="1000" dirty="0" smtClean="0"/>
              <a:t>2.</a:t>
            </a:r>
            <a:r>
              <a:rPr lang="ko-KR" altLang="en-US" sz="1000" dirty="0" smtClean="0"/>
              <a:t>녹음수정</a:t>
            </a:r>
            <a:endParaRPr lang="en-US" altLang="ko-KR" sz="1000" dirty="0" smtClean="0"/>
          </a:p>
          <a:p>
            <a:r>
              <a:rPr lang="en-US" altLang="ko-KR" sz="1000" dirty="0" smtClean="0"/>
              <a:t>3.</a:t>
            </a:r>
            <a:r>
              <a:rPr lang="ko-KR" altLang="en-US" sz="1000" dirty="0" smtClean="0"/>
              <a:t>사진과 녹음 수정</a:t>
            </a:r>
            <a:endParaRPr lang="en-US" altLang="ko-KR" sz="1000" dirty="0" smtClean="0"/>
          </a:p>
          <a:p>
            <a:r>
              <a:rPr lang="ko-KR" altLang="en-US" sz="1000" dirty="0" smtClean="0"/>
              <a:t>이렇게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가지 경우는 그에 맞게 수정된 항목 </a:t>
            </a:r>
            <a:r>
              <a:rPr lang="ko-KR" altLang="en-US" sz="1000" dirty="0" err="1" smtClean="0"/>
              <a:t>표시후</a:t>
            </a:r>
            <a:r>
              <a:rPr lang="ko-KR" altLang="en-US" sz="1000" dirty="0" smtClean="0"/>
              <a:t> 회원정보 수정리스트에 뜨지만</a:t>
            </a:r>
            <a:endParaRPr lang="en-US" altLang="ko-KR" sz="1000" dirty="0" smtClean="0"/>
          </a:p>
          <a:p>
            <a:r>
              <a:rPr lang="ko-KR" altLang="en-US" sz="1000" dirty="0" smtClean="0"/>
              <a:t>프로필 수정에서 위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가지 </a:t>
            </a:r>
            <a:r>
              <a:rPr lang="ko-KR" altLang="en-US" sz="1000" dirty="0" err="1" smtClean="0"/>
              <a:t>경우외에</a:t>
            </a:r>
            <a:r>
              <a:rPr lang="ko-KR" altLang="en-US" sz="1000" dirty="0" smtClean="0"/>
              <a:t> 다른걸 수정한 회원은 여기 회원정보 수정 리스트에</a:t>
            </a:r>
            <a:endParaRPr lang="en-US" altLang="ko-KR" sz="1000" dirty="0" smtClean="0"/>
          </a:p>
          <a:p>
            <a:r>
              <a:rPr lang="ko-KR" altLang="en-US" sz="1000" dirty="0" smtClean="0"/>
              <a:t>이 회원이 아예 뜨지도 않아서 관리자가 알 수 없어요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사진이나 녹음 또는 사진 녹음 </a:t>
            </a:r>
            <a:r>
              <a:rPr lang="ko-KR" altLang="en-US" sz="1000" dirty="0" err="1" smtClean="0"/>
              <a:t>둘다</a:t>
            </a:r>
            <a:r>
              <a:rPr lang="ko-KR" altLang="en-US" sz="1000" dirty="0" smtClean="0"/>
              <a:t> 삭제한 경우 역시 이 리스트에 아예 </a:t>
            </a:r>
            <a:r>
              <a:rPr lang="ko-KR" altLang="en-US" sz="1000" dirty="0" err="1" smtClean="0"/>
              <a:t>안떠요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-85725" y="5239866"/>
            <a:ext cx="53783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회원정보 </a:t>
            </a:r>
            <a:r>
              <a:rPr lang="ko-KR" altLang="en-US" sz="1000" dirty="0" err="1" smtClean="0"/>
              <a:t>수정순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최근가입순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최근로그인순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나이높은순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나이적은순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하트수높은순</a:t>
            </a:r>
            <a:endParaRPr lang="en-US" altLang="ko-KR" sz="1000" dirty="0" smtClean="0"/>
          </a:p>
          <a:p>
            <a:r>
              <a:rPr lang="ko-KR" altLang="en-US" sz="1000" dirty="0" smtClean="0"/>
              <a:t>이런 선택박스로</a:t>
            </a:r>
            <a:endParaRPr lang="en-US" altLang="ko-KR" sz="1000" dirty="0" smtClean="0"/>
          </a:p>
          <a:p>
            <a:r>
              <a:rPr lang="ko-KR" altLang="en-US" sz="1000" dirty="0" smtClean="0"/>
              <a:t>선택하면 바로 자동적용</a:t>
            </a:r>
            <a:endParaRPr lang="en-US" altLang="ko-KR" sz="1000" dirty="0" smtClean="0"/>
          </a:p>
          <a:p>
            <a:r>
              <a:rPr lang="ko-KR" altLang="en-US" sz="1000" dirty="0" smtClean="0"/>
              <a:t>정렬돼요</a:t>
            </a:r>
            <a:endParaRPr lang="en-US" altLang="ko-KR" sz="1000" dirty="0" smtClean="0"/>
          </a:p>
          <a:p>
            <a:r>
              <a:rPr lang="ko-KR" altLang="en-US" sz="1000" dirty="0" smtClean="0"/>
              <a:t>회원정보 </a:t>
            </a:r>
            <a:r>
              <a:rPr lang="ko-KR" altLang="en-US" sz="1000" dirty="0" err="1" smtClean="0"/>
              <a:t>수정순으로</a:t>
            </a:r>
            <a:r>
              <a:rPr lang="ko-KR" altLang="en-US" sz="1000" dirty="0" smtClean="0"/>
              <a:t>  상단에 올라오지만 </a:t>
            </a:r>
            <a:r>
              <a:rPr lang="ko-KR" altLang="en-US" sz="1000" dirty="0" err="1" smtClean="0"/>
              <a:t>최근가입순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로그인순등으로도</a:t>
            </a:r>
            <a:r>
              <a:rPr lang="ko-KR" altLang="en-US" sz="1000" dirty="0" smtClean="0"/>
              <a:t> 정렬할 수 있어요</a:t>
            </a:r>
            <a:endParaRPr lang="ko-KR" altLang="en-US" sz="1000" dirty="0"/>
          </a:p>
        </p:txBody>
      </p:sp>
      <p:cxnSp>
        <p:nvCxnSpPr>
          <p:cNvPr id="126" name="직선 화살표 연결선 125"/>
          <p:cNvCxnSpPr/>
          <p:nvPr/>
        </p:nvCxnSpPr>
        <p:spPr>
          <a:xfrm flipV="1">
            <a:off x="107504" y="2574429"/>
            <a:ext cx="216024" cy="2592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79512" y="154943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전화번호   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선택박스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아이디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닉네임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/>
              <a:t>추천인코드</a:t>
            </a:r>
            <a:endParaRPr lang="ko-KR" altLang="en-US" sz="1000" dirty="0"/>
          </a:p>
        </p:txBody>
      </p:sp>
      <p:cxnSp>
        <p:nvCxnSpPr>
          <p:cNvPr id="124" name="직선 화살표 연결선 123"/>
          <p:cNvCxnSpPr/>
          <p:nvPr/>
        </p:nvCxnSpPr>
        <p:spPr>
          <a:xfrm flipH="1">
            <a:off x="683568" y="198148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220808" y="1894764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 검색도 가능해요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1789516" y="220486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728624" y="234888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00B050"/>
                </a:solidFill>
              </a:rPr>
              <a:t>닉네임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cxnSp>
        <p:nvCxnSpPr>
          <p:cNvPr id="134" name="직선 화살표 연결선 133"/>
          <p:cNvCxnSpPr/>
          <p:nvPr/>
        </p:nvCxnSpPr>
        <p:spPr>
          <a:xfrm flipH="1">
            <a:off x="2195736" y="2060848"/>
            <a:ext cx="108012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275856" y="1916832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 위치에요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회원정보 수정 리스트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504" y="332656"/>
            <a:ext cx="8856984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7664" y="548680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620688"/>
            <a:ext cx="1107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회원가입일</a:t>
            </a:r>
            <a:endParaRPr lang="en-US" altLang="ko-KR" sz="1100" dirty="0" smtClean="0"/>
          </a:p>
          <a:p>
            <a:r>
              <a:rPr lang="ko-KR" altLang="en-US" sz="1100" dirty="0" smtClean="0"/>
              <a:t>아이디</a:t>
            </a:r>
            <a:endParaRPr lang="en-US" altLang="ko-KR" sz="1100" dirty="0" smtClean="0"/>
          </a:p>
          <a:p>
            <a:r>
              <a:rPr lang="ko-KR" altLang="en-US" sz="1100" dirty="0" smtClean="0">
                <a:solidFill>
                  <a:srgbClr val="00B050"/>
                </a:solidFill>
              </a:rPr>
              <a:t>닉네임</a:t>
            </a:r>
            <a:endParaRPr lang="en-US" altLang="ko-KR" sz="1100" dirty="0" smtClean="0">
              <a:solidFill>
                <a:srgbClr val="00B050"/>
              </a:solidFill>
            </a:endParaRPr>
          </a:p>
          <a:p>
            <a:r>
              <a:rPr lang="ko-KR" altLang="en-US" sz="1100" dirty="0" smtClean="0"/>
              <a:t>연락처</a:t>
            </a:r>
            <a:endParaRPr lang="en-US" altLang="ko-KR" sz="1100" dirty="0" smtClean="0"/>
          </a:p>
          <a:p>
            <a:r>
              <a:rPr lang="ko-KR" altLang="en-US" sz="1100" dirty="0" smtClean="0"/>
              <a:t>성별</a:t>
            </a:r>
            <a:endParaRPr lang="en-US" altLang="ko-KR" sz="1100" dirty="0" smtClean="0"/>
          </a:p>
          <a:p>
            <a:r>
              <a:rPr lang="ko-KR" altLang="en-US" sz="1100" dirty="0" smtClean="0"/>
              <a:t>나이</a:t>
            </a:r>
            <a:endParaRPr lang="en-US" altLang="ko-KR" sz="1100" dirty="0" smtClean="0"/>
          </a:p>
          <a:p>
            <a:r>
              <a:rPr lang="ko-KR" altLang="en-US" sz="1100" dirty="0" smtClean="0"/>
              <a:t>회원번호</a:t>
            </a:r>
            <a:endParaRPr lang="en-US" altLang="ko-KR" sz="1100" dirty="0" smtClean="0"/>
          </a:p>
          <a:p>
            <a:r>
              <a:rPr lang="ko-KR" altLang="en-US" sz="1100" dirty="0" err="1" smtClean="0"/>
              <a:t>휘원구분</a:t>
            </a:r>
            <a:endParaRPr lang="en-US" altLang="ko-KR" sz="1100" dirty="0" smtClean="0"/>
          </a:p>
          <a:p>
            <a:r>
              <a:rPr lang="ko-KR" altLang="en-US" sz="1100" dirty="0" err="1" smtClean="0"/>
              <a:t>하트수</a:t>
            </a:r>
            <a:endParaRPr lang="en-US" altLang="ko-KR" sz="1100" dirty="0" smtClean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71800" y="548680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5936" y="548680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20072" y="548680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44208" y="548680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68344" y="548680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47664" y="1772816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90514" y="83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이전사진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94706" y="21328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수정사진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557189" y="2924944"/>
            <a:ext cx="43204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34894" y="29249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승인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2117448" y="2924944"/>
            <a:ext cx="43204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95153" y="29249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거절</a:t>
            </a:r>
            <a:endParaRPr lang="ko-KR" altLang="en-US" sz="1200" dirty="0"/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827584" y="476672"/>
            <a:ext cx="316835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995936" y="349248"/>
            <a:ext cx="13628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아이디 </a:t>
            </a:r>
            <a:r>
              <a:rPr lang="ko-KR" altLang="en-US" sz="1100" dirty="0" err="1" smtClean="0"/>
              <a:t>클릭시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이회원의</a:t>
            </a:r>
            <a:r>
              <a:rPr lang="ko-KR" altLang="en-US" sz="1100" dirty="0" smtClean="0"/>
              <a:t> 프로필을</a:t>
            </a:r>
            <a:endParaRPr lang="en-US" altLang="ko-KR" sz="1100" dirty="0" smtClean="0"/>
          </a:p>
          <a:p>
            <a:r>
              <a:rPr lang="ko-KR" altLang="en-US" sz="1100" dirty="0" smtClean="0"/>
              <a:t>전체 다 볼 수 있음</a:t>
            </a:r>
            <a:endParaRPr lang="en-US" altLang="ko-KR" sz="1100" dirty="0" smtClean="0"/>
          </a:p>
        </p:txBody>
      </p:sp>
      <p:sp>
        <p:nvSpPr>
          <p:cNvPr id="55" name="직사각형 54"/>
          <p:cNvSpPr/>
          <p:nvPr/>
        </p:nvSpPr>
        <p:spPr>
          <a:xfrm>
            <a:off x="5148064" y="2017415"/>
            <a:ext cx="230425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652120" y="19888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정회원 승인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699792" y="83671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이전사진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2771800" y="1772816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718842" y="21328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수정사진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2790850" y="2924944"/>
            <a:ext cx="43204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768555" y="29249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승인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3351109" y="2924944"/>
            <a:ext cx="43204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28814" y="29249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거절</a:t>
            </a:r>
            <a:endParaRPr lang="ko-KR" altLang="en-US" sz="1200" dirty="0"/>
          </a:p>
        </p:txBody>
      </p:sp>
      <p:sp>
        <p:nvSpPr>
          <p:cNvPr id="67" name="직사각형 66"/>
          <p:cNvSpPr/>
          <p:nvPr/>
        </p:nvSpPr>
        <p:spPr>
          <a:xfrm>
            <a:off x="4077469" y="2124472"/>
            <a:ext cx="927720" cy="440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3995936" y="21435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전체승인</a:t>
            </a:r>
            <a:endParaRPr lang="ko-KR" altLang="en-US" dirty="0"/>
          </a:p>
        </p:txBody>
      </p:sp>
      <p:cxnSp>
        <p:nvCxnSpPr>
          <p:cNvPr id="75" name="직선 화살표 연결선 74"/>
          <p:cNvCxnSpPr>
            <a:endCxn id="23" idx="2"/>
          </p:cNvCxnSpPr>
          <p:nvPr/>
        </p:nvCxnSpPr>
        <p:spPr>
          <a:xfrm flipH="1" flipV="1">
            <a:off x="1781116" y="3201943"/>
            <a:ext cx="54580" cy="2270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endCxn id="25" idx="2"/>
          </p:cNvCxnSpPr>
          <p:nvPr/>
        </p:nvCxnSpPr>
        <p:spPr>
          <a:xfrm flipV="1">
            <a:off x="2195736" y="3201943"/>
            <a:ext cx="145639" cy="2270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19672" y="3429000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개별사진 승인 거절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바로 적용 확인 가능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메인 필수 사진이 아닌</a:t>
            </a:r>
            <a:endParaRPr lang="en-US" altLang="ko-KR" sz="1000" dirty="0" smtClean="0"/>
          </a:p>
          <a:p>
            <a:r>
              <a:rPr lang="ko-KR" altLang="en-US" sz="1000" dirty="0" smtClean="0"/>
              <a:t>일반 사진만 수정한 경우는 비활성처리</a:t>
            </a:r>
            <a:endParaRPr lang="ko-KR" altLang="en-US" sz="1000" dirty="0"/>
          </a:p>
        </p:txBody>
      </p:sp>
      <p:cxnSp>
        <p:nvCxnSpPr>
          <p:cNvPr id="80" name="직선 화살표 연결선 79"/>
          <p:cNvCxnSpPr>
            <a:endCxn id="69" idx="2"/>
          </p:cNvCxnSpPr>
          <p:nvPr/>
        </p:nvCxnSpPr>
        <p:spPr>
          <a:xfrm flipV="1">
            <a:off x="4211960" y="2512854"/>
            <a:ext cx="337974" cy="9161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95536" y="4970756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메인사진과</a:t>
            </a:r>
            <a:r>
              <a:rPr lang="ko-KR" altLang="en-US" sz="1000" dirty="0" smtClean="0"/>
              <a:t> 필수사진만 관리자 승인이 되어야 수정 적용되고</a:t>
            </a:r>
            <a:endParaRPr lang="en-US" altLang="ko-KR" sz="1000" dirty="0" smtClean="0"/>
          </a:p>
          <a:p>
            <a:r>
              <a:rPr lang="ko-KR" altLang="en-US" sz="1000" dirty="0" smtClean="0"/>
              <a:t>나머지 일반사진은 회원이 바꾸는 순간 바로 수정 적용됨</a:t>
            </a:r>
            <a:endParaRPr lang="en-US" altLang="ko-KR" sz="1000" dirty="0" smtClean="0"/>
          </a:p>
          <a:p>
            <a:r>
              <a:rPr lang="ko-KR" altLang="en-US" sz="1000" dirty="0" smtClean="0"/>
              <a:t>일반사진 아래에는 부적절한 사진을 삭제할 수 있는</a:t>
            </a:r>
            <a:endParaRPr lang="en-US" altLang="ko-KR" sz="1000" dirty="0" smtClean="0"/>
          </a:p>
          <a:p>
            <a:r>
              <a:rPr lang="ko-KR" altLang="en-US" sz="1000" dirty="0" smtClean="0"/>
              <a:t>삭제 버튼이 있음</a:t>
            </a:r>
            <a:endParaRPr lang="en-US" altLang="ko-KR" sz="1000" dirty="0" smtClean="0"/>
          </a:p>
        </p:txBody>
      </p:sp>
      <p:sp>
        <p:nvSpPr>
          <p:cNvPr id="91" name="직사각형 90"/>
          <p:cNvSpPr/>
          <p:nvPr/>
        </p:nvSpPr>
        <p:spPr>
          <a:xfrm>
            <a:off x="4522287" y="1628800"/>
            <a:ext cx="43204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4499992" y="16288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sp>
        <p:nvSpPr>
          <p:cNvPr id="93" name="직사각형 92"/>
          <p:cNvSpPr/>
          <p:nvPr/>
        </p:nvSpPr>
        <p:spPr>
          <a:xfrm>
            <a:off x="5746423" y="1628800"/>
            <a:ext cx="43204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724128" y="16288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sp>
        <p:nvSpPr>
          <p:cNvPr id="95" name="직사각형 94"/>
          <p:cNvSpPr/>
          <p:nvPr/>
        </p:nvSpPr>
        <p:spPr>
          <a:xfrm>
            <a:off x="6982172" y="1628800"/>
            <a:ext cx="43204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6959877" y="16288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sp>
        <p:nvSpPr>
          <p:cNvPr id="97" name="직사각형 96"/>
          <p:cNvSpPr/>
          <p:nvPr/>
        </p:nvSpPr>
        <p:spPr>
          <a:xfrm>
            <a:off x="8223270" y="1628800"/>
            <a:ext cx="43204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8200975" y="16288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cxnSp>
        <p:nvCxnSpPr>
          <p:cNvPr id="100" name="직선 화살표 연결선 99"/>
          <p:cNvCxnSpPr>
            <a:endCxn id="56" idx="2"/>
          </p:cNvCxnSpPr>
          <p:nvPr/>
        </p:nvCxnSpPr>
        <p:spPr>
          <a:xfrm flipH="1" flipV="1">
            <a:off x="6362411" y="2358172"/>
            <a:ext cx="297822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652120" y="3245656"/>
            <a:ext cx="198644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프로필수정한</a:t>
            </a:r>
            <a:endParaRPr lang="en-US" altLang="ko-KR" sz="1200" dirty="0" smtClean="0"/>
          </a:p>
          <a:p>
            <a:r>
              <a:rPr lang="ko-KR" altLang="en-US" sz="1200" dirty="0" smtClean="0"/>
              <a:t>사람이 승인대기</a:t>
            </a:r>
            <a:endParaRPr lang="en-US" altLang="ko-KR" sz="1200" dirty="0" smtClean="0"/>
          </a:p>
          <a:p>
            <a:r>
              <a:rPr lang="ko-KR" altLang="en-US" sz="1200" dirty="0" err="1" smtClean="0"/>
              <a:t>회원인경우는</a:t>
            </a:r>
            <a:endParaRPr lang="en-US" altLang="ko-KR" sz="1200" dirty="0" smtClean="0"/>
          </a:p>
          <a:p>
            <a:r>
              <a:rPr lang="ko-KR" altLang="en-US" sz="1200" dirty="0" smtClean="0"/>
              <a:t>정회원 승인 버튼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정회원되는</a:t>
            </a:r>
            <a:r>
              <a:rPr lang="ko-KR" altLang="en-US" sz="1200" dirty="0" smtClean="0"/>
              <a:t> 순간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버튼이</a:t>
            </a:r>
            <a:endParaRPr lang="en-US" altLang="ko-KR" sz="1200" dirty="0" smtClean="0"/>
          </a:p>
          <a:p>
            <a:r>
              <a:rPr lang="ko-KR" altLang="en-US" sz="1200" dirty="0" smtClean="0"/>
              <a:t>승인대기로 강등 버튼으로</a:t>
            </a:r>
            <a:endParaRPr lang="en-US" altLang="ko-KR" sz="1200" dirty="0" smtClean="0"/>
          </a:p>
          <a:p>
            <a:r>
              <a:rPr lang="ko-KR" altLang="en-US" sz="1200" dirty="0" smtClean="0"/>
              <a:t>바뀜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정회원인 경우는</a:t>
            </a:r>
            <a:endParaRPr lang="en-US" altLang="ko-KR" sz="1200" dirty="0" smtClean="0"/>
          </a:p>
          <a:p>
            <a:r>
              <a:rPr lang="ko-KR" altLang="en-US" sz="1200" dirty="0" smtClean="0"/>
              <a:t>승인대기로 강등</a:t>
            </a:r>
            <a:endParaRPr lang="en-US" altLang="ko-KR" sz="1200" dirty="0" smtClean="0"/>
          </a:p>
          <a:p>
            <a:r>
              <a:rPr lang="ko-KR" altLang="en-US" sz="1200" dirty="0" smtClean="0"/>
              <a:t>버튼임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승인대기회원되는</a:t>
            </a:r>
            <a:r>
              <a:rPr lang="ko-KR" altLang="en-US" sz="1200" dirty="0" smtClean="0"/>
              <a:t> 순간</a:t>
            </a:r>
            <a:endParaRPr lang="en-US" altLang="ko-KR" sz="1200" dirty="0" smtClean="0"/>
          </a:p>
          <a:p>
            <a:r>
              <a:rPr lang="ko-KR" altLang="en-US" sz="1200" dirty="0" smtClean="0"/>
              <a:t>버튼이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정회원 버튼으로</a:t>
            </a:r>
            <a:endParaRPr lang="en-US" altLang="ko-KR" sz="1200" dirty="0" smtClean="0"/>
          </a:p>
          <a:p>
            <a:r>
              <a:rPr lang="ko-KR" altLang="en-US" sz="1200" dirty="0" smtClean="0"/>
              <a:t>바뀜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cxnSp>
        <p:nvCxnSpPr>
          <p:cNvPr id="103" name="직선 화살표 연결선 102"/>
          <p:cNvCxnSpPr/>
          <p:nvPr/>
        </p:nvCxnSpPr>
        <p:spPr>
          <a:xfrm flipH="1" flipV="1">
            <a:off x="7884368" y="1340768"/>
            <a:ext cx="7200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80312" y="1950740"/>
            <a:ext cx="15536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올린사진이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5</a:t>
            </a:r>
            <a:r>
              <a:rPr lang="ko-KR" altLang="en-US" sz="1100" dirty="0" smtClean="0"/>
              <a:t>장인</a:t>
            </a:r>
            <a:endParaRPr lang="en-US" altLang="ko-KR" sz="1100" dirty="0" smtClean="0"/>
          </a:p>
          <a:p>
            <a:r>
              <a:rPr lang="ko-KR" altLang="en-US" sz="1100" dirty="0" smtClean="0"/>
              <a:t>경우는 </a:t>
            </a:r>
            <a:r>
              <a:rPr lang="en-US" altLang="ko-KR" sz="1100" dirty="0" smtClean="0"/>
              <a:t>6</a:t>
            </a:r>
            <a:r>
              <a:rPr lang="ko-KR" altLang="en-US" sz="1100" dirty="0" err="1" smtClean="0"/>
              <a:t>장칸은</a:t>
            </a:r>
            <a:r>
              <a:rPr lang="ko-KR" altLang="en-US" sz="1100" dirty="0" smtClean="0"/>
              <a:t> 아예</a:t>
            </a:r>
            <a:endParaRPr lang="en-US" altLang="ko-KR" sz="1100" dirty="0" smtClean="0"/>
          </a:p>
          <a:p>
            <a:r>
              <a:rPr lang="ko-KR" altLang="en-US" sz="1100" dirty="0" smtClean="0"/>
              <a:t>없어서 </a:t>
            </a:r>
            <a:r>
              <a:rPr lang="ko-KR" altLang="en-US" sz="1100" dirty="0" err="1" smtClean="0"/>
              <a:t>안보이는</a:t>
            </a:r>
            <a:r>
              <a:rPr lang="ko-KR" altLang="en-US" sz="1100" dirty="0" smtClean="0"/>
              <a:t> 식임</a:t>
            </a:r>
            <a:endParaRPr lang="en-US" altLang="ko-KR" sz="1100" dirty="0" smtClean="0"/>
          </a:p>
        </p:txBody>
      </p:sp>
      <p:cxnSp>
        <p:nvCxnSpPr>
          <p:cNvPr id="107" name="직선 화살표 연결선 106"/>
          <p:cNvCxnSpPr/>
          <p:nvPr/>
        </p:nvCxnSpPr>
        <p:spPr>
          <a:xfrm flipV="1">
            <a:off x="2915816" y="1196752"/>
            <a:ext cx="3024336" cy="47525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9552" y="5949280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사진 드래그로 사진순서를 바꿔서 일반사진을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메인사진이나</a:t>
            </a:r>
            <a:r>
              <a:rPr lang="ko-KR" altLang="en-US" sz="1000" dirty="0" smtClean="0"/>
              <a:t> 필수사진 칸에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놓을 수 있음</a:t>
            </a:r>
            <a:endParaRPr lang="ko-KR" altLang="en-US" sz="1000" dirty="0"/>
          </a:p>
        </p:txBody>
      </p:sp>
      <p:sp>
        <p:nvSpPr>
          <p:cNvPr id="110" name="직사각형 109"/>
          <p:cNvSpPr/>
          <p:nvPr/>
        </p:nvSpPr>
        <p:spPr>
          <a:xfrm>
            <a:off x="7596336" y="2953519"/>
            <a:ext cx="90752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7668344" y="29249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닫기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3419872" y="3392056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메인필수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두사진</a:t>
            </a:r>
            <a:r>
              <a:rPr lang="ko-KR" altLang="en-US" sz="1000" dirty="0" smtClean="0"/>
              <a:t> 승인 거절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바로 적용 확인 가능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일반사진만 수정한 경우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비활성처리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4067944" y="2708920"/>
            <a:ext cx="927720" cy="440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986411" y="27279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전체거절</a:t>
            </a:r>
            <a:endParaRPr lang="ko-KR" altLang="en-US" dirty="0"/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3995936" y="3068960"/>
            <a:ext cx="288032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431896" y="3291473"/>
            <a:ext cx="17652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닫기버튼</a:t>
            </a:r>
            <a:r>
              <a:rPr lang="ko-KR" altLang="en-US" sz="900" dirty="0" smtClean="0"/>
              <a:t> 누르면</a:t>
            </a:r>
            <a:endParaRPr lang="en-US" altLang="ko-KR" sz="900" dirty="0" smtClean="0"/>
          </a:p>
          <a:p>
            <a:r>
              <a:rPr lang="ko-KR" altLang="en-US" sz="900" dirty="0" smtClean="0"/>
              <a:t>회원정보 수정</a:t>
            </a:r>
            <a:endParaRPr lang="en-US" altLang="ko-KR" sz="900" dirty="0" smtClean="0"/>
          </a:p>
          <a:p>
            <a:r>
              <a:rPr lang="ko-KR" altLang="en-US" sz="900" dirty="0" smtClean="0"/>
              <a:t>리스트에서 사라짐</a:t>
            </a:r>
            <a:endParaRPr lang="en-US" altLang="ko-KR" sz="900" dirty="0" smtClean="0"/>
          </a:p>
          <a:p>
            <a:r>
              <a:rPr lang="ko-KR" altLang="en-US" sz="900" dirty="0" smtClean="0"/>
              <a:t>수정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메인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필수</a:t>
            </a:r>
            <a:r>
              <a:rPr lang="en-US" altLang="ko-KR" sz="900" dirty="0" smtClean="0"/>
              <a:t>)</a:t>
            </a:r>
            <a:r>
              <a:rPr lang="ko-KR" altLang="en-US" sz="900" dirty="0" smtClean="0"/>
              <a:t>사진과 녹음</a:t>
            </a:r>
            <a:endParaRPr lang="en-US" altLang="ko-KR" sz="900" dirty="0" smtClean="0"/>
          </a:p>
          <a:p>
            <a:r>
              <a:rPr lang="ko-KR" altLang="en-US" sz="900" dirty="0" smtClean="0"/>
              <a:t>승인 거절만 검토 후</a:t>
            </a:r>
            <a:endParaRPr lang="en-US" altLang="ko-KR" sz="900" dirty="0" smtClean="0"/>
          </a:p>
          <a:p>
            <a:r>
              <a:rPr lang="ko-KR" altLang="en-US" sz="900" dirty="0" smtClean="0"/>
              <a:t>닫기 버튼 누르면</a:t>
            </a:r>
            <a:endParaRPr lang="en-US" altLang="ko-KR" sz="900" dirty="0" smtClean="0"/>
          </a:p>
          <a:p>
            <a:r>
              <a:rPr lang="ko-KR" altLang="en-US" sz="900" dirty="0" smtClean="0"/>
              <a:t>정회원은 그대로 정회원</a:t>
            </a:r>
            <a:endParaRPr lang="en-US" altLang="ko-KR" sz="900" dirty="0" smtClean="0"/>
          </a:p>
          <a:p>
            <a:r>
              <a:rPr lang="ko-KR" altLang="en-US" sz="900" dirty="0" smtClean="0"/>
              <a:t>승인대기회원은</a:t>
            </a:r>
            <a:endParaRPr lang="en-US" altLang="ko-KR" sz="900" dirty="0" smtClean="0"/>
          </a:p>
          <a:p>
            <a:r>
              <a:rPr lang="ko-KR" altLang="en-US" sz="900" dirty="0" smtClean="0"/>
              <a:t>그대로 승인대기회원</a:t>
            </a:r>
            <a:endParaRPr lang="en-US" altLang="ko-KR" sz="900" dirty="0" smtClean="0"/>
          </a:p>
          <a:p>
            <a:r>
              <a:rPr lang="ko-KR" altLang="en-US" sz="900" dirty="0" smtClean="0"/>
              <a:t>상태로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유지되며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닫아짐 </a:t>
            </a:r>
            <a:endParaRPr lang="en-US" altLang="ko-KR" sz="900" dirty="0" smtClean="0"/>
          </a:p>
          <a:p>
            <a:r>
              <a:rPr lang="ko-KR" altLang="en-US" sz="900" dirty="0" smtClean="0"/>
              <a:t>물론 이때도 회원정보수정</a:t>
            </a:r>
            <a:endParaRPr lang="en-US" altLang="ko-KR" sz="900" dirty="0" smtClean="0"/>
          </a:p>
          <a:p>
            <a:r>
              <a:rPr lang="ko-KR" altLang="en-US" sz="900" dirty="0" smtClean="0"/>
              <a:t>리스트에서 사라짐</a:t>
            </a:r>
            <a:endParaRPr lang="en-US" altLang="ko-KR" sz="900" dirty="0" smtClean="0"/>
          </a:p>
          <a:p>
            <a:endParaRPr lang="en-US" altLang="ko-KR" sz="900" dirty="0" smtClean="0"/>
          </a:p>
          <a:p>
            <a:r>
              <a:rPr lang="ko-KR" altLang="en-US" sz="900" dirty="0" smtClean="0"/>
              <a:t>필수사진이나 </a:t>
            </a:r>
            <a:r>
              <a:rPr lang="ko-KR" altLang="en-US" sz="900" dirty="0" err="1" smtClean="0"/>
              <a:t>메인사진</a:t>
            </a:r>
            <a:r>
              <a:rPr lang="ko-KR" altLang="en-US" sz="900" dirty="0" smtClean="0"/>
              <a:t> 수정이</a:t>
            </a:r>
            <a:endParaRPr lang="en-US" altLang="ko-KR" sz="900" dirty="0" smtClean="0"/>
          </a:p>
          <a:p>
            <a:r>
              <a:rPr lang="ko-KR" altLang="en-US" sz="900" dirty="0" smtClean="0"/>
              <a:t>있는 상황서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승인 거절</a:t>
            </a:r>
            <a:endParaRPr lang="en-US" altLang="ko-KR" sz="900" dirty="0" smtClean="0"/>
          </a:p>
          <a:p>
            <a:r>
              <a:rPr lang="ko-KR" altLang="en-US" sz="900" dirty="0" smtClean="0"/>
              <a:t>처리 </a:t>
            </a:r>
            <a:r>
              <a:rPr lang="ko-KR" altLang="en-US" sz="900" dirty="0" err="1" smtClean="0"/>
              <a:t>안한</a:t>
            </a:r>
            <a:r>
              <a:rPr lang="ko-KR" altLang="en-US" sz="900" dirty="0" smtClean="0"/>
              <a:t> 상태에서</a:t>
            </a:r>
            <a:endParaRPr lang="en-US" altLang="ko-KR" sz="900" dirty="0" smtClean="0"/>
          </a:p>
          <a:p>
            <a:r>
              <a:rPr lang="ko-KR" altLang="en-US" sz="900" dirty="0" smtClean="0"/>
              <a:t>닫기 버튼 누르면</a:t>
            </a:r>
            <a:endParaRPr lang="en-US" altLang="ko-KR" sz="900" dirty="0" smtClean="0"/>
          </a:p>
          <a:p>
            <a:r>
              <a:rPr lang="ko-KR" altLang="en-US" sz="900" dirty="0" smtClean="0"/>
              <a:t>수정 사진 승인 거절을</a:t>
            </a:r>
            <a:endParaRPr lang="en-US" altLang="ko-KR" sz="900" dirty="0" smtClean="0"/>
          </a:p>
          <a:p>
            <a:r>
              <a:rPr lang="ko-KR" altLang="en-US" sz="900" dirty="0" smtClean="0"/>
              <a:t>처리해 주세요</a:t>
            </a:r>
            <a:endParaRPr lang="en-US" altLang="ko-KR" sz="900" dirty="0" smtClean="0"/>
          </a:p>
          <a:p>
            <a:r>
              <a:rPr lang="ko-KR" altLang="en-US" sz="900" dirty="0" smtClean="0"/>
              <a:t>팝업 뜨며 안 닫힘</a:t>
            </a:r>
            <a:endParaRPr lang="en-US" altLang="ko-KR" sz="900" dirty="0" smtClean="0"/>
          </a:p>
          <a:p>
            <a:r>
              <a:rPr lang="ko-KR" altLang="en-US" sz="900" dirty="0" smtClean="0"/>
              <a:t>마찬가지로</a:t>
            </a:r>
            <a:endParaRPr lang="en-US" altLang="ko-KR" sz="900" dirty="0" smtClean="0"/>
          </a:p>
          <a:p>
            <a:r>
              <a:rPr lang="ko-KR" altLang="en-US" sz="900" dirty="0" smtClean="0"/>
              <a:t>녹음 수정이 있는 경우에</a:t>
            </a:r>
            <a:endParaRPr lang="en-US" altLang="ko-KR" sz="900" dirty="0" smtClean="0"/>
          </a:p>
          <a:p>
            <a:r>
              <a:rPr lang="ko-KR" altLang="en-US" sz="900" dirty="0" smtClean="0"/>
              <a:t>이 역시 처리안해주면</a:t>
            </a:r>
            <a:endParaRPr lang="en-US" altLang="ko-KR" sz="900" dirty="0" smtClean="0"/>
          </a:p>
          <a:p>
            <a:r>
              <a:rPr lang="ko-KR" altLang="en-US" sz="900" dirty="0" smtClean="0"/>
              <a:t>수정 녹음 승인 거절을</a:t>
            </a:r>
            <a:endParaRPr lang="en-US" altLang="ko-KR" sz="900" dirty="0" smtClean="0"/>
          </a:p>
          <a:p>
            <a:r>
              <a:rPr lang="ko-KR" altLang="en-US" sz="900" dirty="0" smtClean="0"/>
              <a:t>처리해 주세요</a:t>
            </a:r>
            <a:endParaRPr lang="en-US" altLang="ko-KR" sz="900" dirty="0" smtClean="0"/>
          </a:p>
          <a:p>
            <a:r>
              <a:rPr lang="ko-KR" altLang="en-US" sz="900" dirty="0" smtClean="0"/>
              <a:t>팝업 뜨며 안 닫힘</a:t>
            </a:r>
            <a:endParaRPr lang="ko-KR" altLang="en-US" sz="900" dirty="0"/>
          </a:p>
        </p:txBody>
      </p:sp>
      <p:sp>
        <p:nvSpPr>
          <p:cNvPr id="58" name="직사각형 57"/>
          <p:cNvSpPr/>
          <p:nvPr/>
        </p:nvSpPr>
        <p:spPr>
          <a:xfrm>
            <a:off x="5292080" y="2412504"/>
            <a:ext cx="180020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364088" y="2465462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사진수정 문자 보내기</a:t>
            </a:r>
            <a:endParaRPr lang="ko-KR" altLang="en-US" sz="1200" dirty="0"/>
          </a:p>
        </p:txBody>
      </p:sp>
      <p:sp>
        <p:nvSpPr>
          <p:cNvPr id="66" name="직사각형 65"/>
          <p:cNvSpPr/>
          <p:nvPr/>
        </p:nvSpPr>
        <p:spPr>
          <a:xfrm>
            <a:off x="5292080" y="2844552"/>
            <a:ext cx="180020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5436096" y="291656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문자수정후</a:t>
            </a:r>
            <a:r>
              <a:rPr lang="ko-KR" altLang="en-US" sz="1200" dirty="0" smtClean="0"/>
              <a:t> 보내기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1979712" y="0"/>
            <a:ext cx="3326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처리된 회원은 회원정보수정 목록에서 사라짐</a:t>
            </a:r>
            <a:endParaRPr lang="ko-KR" altLang="en-US" sz="1200" dirty="0"/>
          </a:p>
        </p:txBody>
      </p:sp>
      <p:sp>
        <p:nvSpPr>
          <p:cNvPr id="76" name="직사각형 75"/>
          <p:cNvSpPr/>
          <p:nvPr/>
        </p:nvSpPr>
        <p:spPr>
          <a:xfrm>
            <a:off x="179512" y="2881228"/>
            <a:ext cx="1152128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07220" y="289808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수정녹음 듣기</a:t>
            </a:r>
            <a:endParaRPr lang="ko-KR" altLang="en-US" sz="1200" dirty="0"/>
          </a:p>
        </p:txBody>
      </p:sp>
      <p:sp>
        <p:nvSpPr>
          <p:cNvPr id="81" name="직사각형 80"/>
          <p:cNvSpPr/>
          <p:nvPr/>
        </p:nvSpPr>
        <p:spPr>
          <a:xfrm>
            <a:off x="179512" y="3420616"/>
            <a:ext cx="432048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1804" y="346679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승인</a:t>
            </a:r>
            <a:endParaRPr lang="ko-KR" altLang="en-US" sz="1200" dirty="0"/>
          </a:p>
        </p:txBody>
      </p:sp>
      <p:sp>
        <p:nvSpPr>
          <p:cNvPr id="87" name="직사각형 86"/>
          <p:cNvSpPr/>
          <p:nvPr/>
        </p:nvSpPr>
        <p:spPr>
          <a:xfrm>
            <a:off x="855292" y="3410528"/>
            <a:ext cx="432048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27584" y="34567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거절</a:t>
            </a:r>
            <a:endParaRPr lang="ko-KR" altLang="en-US" sz="1200" dirty="0"/>
          </a:p>
        </p:txBody>
      </p:sp>
      <p:cxnSp>
        <p:nvCxnSpPr>
          <p:cNvPr id="90" name="직선 화살표 연결선 89"/>
          <p:cNvCxnSpPr>
            <a:endCxn id="88" idx="2"/>
          </p:cNvCxnSpPr>
          <p:nvPr/>
        </p:nvCxnSpPr>
        <p:spPr>
          <a:xfrm flipV="1">
            <a:off x="755576" y="3733707"/>
            <a:ext cx="318230" cy="1993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1040" y="3824104"/>
            <a:ext cx="5198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거절시에는</a:t>
            </a:r>
            <a:endParaRPr lang="en-US" altLang="ko-KR" sz="1000" dirty="0" smtClean="0"/>
          </a:p>
          <a:p>
            <a:r>
              <a:rPr lang="ko-KR" altLang="en-US" sz="1000" dirty="0" smtClean="0"/>
              <a:t>이전 녹음이 </a:t>
            </a:r>
            <a:r>
              <a:rPr lang="ko-KR" altLang="en-US" sz="1000" dirty="0" err="1" smtClean="0"/>
              <a:t>있을시</a:t>
            </a:r>
            <a:endParaRPr lang="en-US" altLang="ko-KR" sz="1000" dirty="0" smtClean="0"/>
          </a:p>
          <a:p>
            <a:r>
              <a:rPr lang="ko-KR" altLang="en-US" sz="1000" dirty="0" smtClean="0"/>
              <a:t>이전 녹음으로 되돌아감</a:t>
            </a:r>
            <a:endParaRPr lang="en-US" altLang="ko-KR" sz="1000" dirty="0" smtClean="0"/>
          </a:p>
          <a:p>
            <a:r>
              <a:rPr lang="ko-KR" altLang="en-US" sz="1000" dirty="0" smtClean="0"/>
              <a:t>이전 녹음이 </a:t>
            </a:r>
            <a:r>
              <a:rPr lang="ko-KR" altLang="en-US" sz="1000" dirty="0" err="1" smtClean="0"/>
              <a:t>없을시에는</a:t>
            </a:r>
            <a:endParaRPr lang="en-US" altLang="ko-KR" sz="1000" dirty="0" smtClean="0"/>
          </a:p>
          <a:p>
            <a:r>
              <a:rPr lang="ko-KR" altLang="en-US" sz="1000" dirty="0" smtClean="0"/>
              <a:t>수정녹음 삭제되고 녹음했단 아이콘 역시 자동 삭제됨</a:t>
            </a:r>
            <a:endParaRPr lang="en-US" altLang="ko-KR" sz="1000" dirty="0" smtClean="0"/>
          </a:p>
          <a:p>
            <a:r>
              <a:rPr lang="ko-KR" altLang="en-US" sz="1000" dirty="0" smtClean="0"/>
              <a:t>녹음수정 </a:t>
            </a:r>
            <a:r>
              <a:rPr lang="ko-KR" altLang="en-US" sz="1000" dirty="0" err="1" smtClean="0"/>
              <a:t>안한</a:t>
            </a:r>
            <a:r>
              <a:rPr lang="ko-KR" altLang="en-US" sz="1000" dirty="0" smtClean="0"/>
              <a:t> 회원인 경우는 승인 거절 버튼 없고</a:t>
            </a:r>
            <a:endParaRPr lang="en-US" altLang="ko-KR" sz="1000" dirty="0" smtClean="0"/>
          </a:p>
          <a:p>
            <a:r>
              <a:rPr lang="ko-KR" altLang="en-US" sz="1000" dirty="0" smtClean="0"/>
              <a:t>녹음듣기 </a:t>
            </a:r>
            <a:r>
              <a:rPr lang="ko-KR" altLang="en-US" sz="1000" dirty="0" err="1" smtClean="0"/>
              <a:t>글자로된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버튼만 있음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물론 이전 녹음이 없는 회원이면 녹음듣기 버튼도 없음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cxnSp>
        <p:nvCxnSpPr>
          <p:cNvPr id="73" name="직선 화살표 연결선 72"/>
          <p:cNvCxnSpPr/>
          <p:nvPr/>
        </p:nvCxnSpPr>
        <p:spPr>
          <a:xfrm flipV="1">
            <a:off x="5292080" y="2204864"/>
            <a:ext cx="288032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5436096" y="2636912"/>
            <a:ext cx="360040" cy="3240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5580112" y="3068960"/>
            <a:ext cx="576064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067944" y="5877272"/>
            <a:ext cx="33137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 버튼 누르면 실시간 적용은 되지만</a:t>
            </a:r>
            <a:endParaRPr lang="en-US" altLang="ko-KR" sz="1000" dirty="0" smtClean="0"/>
          </a:p>
          <a:p>
            <a:r>
              <a:rPr lang="ko-KR" altLang="en-US" sz="1000" dirty="0" smtClean="0"/>
              <a:t>이 창이 닫히거나</a:t>
            </a:r>
            <a:endParaRPr lang="en-US" altLang="ko-KR" sz="1000" dirty="0" smtClean="0"/>
          </a:p>
          <a:p>
            <a:r>
              <a:rPr lang="ko-KR" altLang="en-US" sz="1000" dirty="0" smtClean="0"/>
              <a:t>회원정보 수정리스트에서 </a:t>
            </a:r>
            <a:r>
              <a:rPr lang="ko-KR" altLang="en-US" sz="1000" dirty="0" err="1" smtClean="0"/>
              <a:t>사라지는건</a:t>
            </a:r>
            <a:r>
              <a:rPr lang="ko-KR" altLang="en-US" sz="1000" dirty="0" smtClean="0"/>
              <a:t> 아님</a:t>
            </a:r>
            <a:endParaRPr lang="en-US" altLang="ko-KR" sz="1000" dirty="0" smtClean="0"/>
          </a:p>
          <a:p>
            <a:r>
              <a:rPr lang="ko-KR" altLang="en-US" sz="1000" dirty="0" smtClean="0"/>
              <a:t>이 창이 닫히면서 회원정보수정리스트에서 </a:t>
            </a:r>
            <a:r>
              <a:rPr lang="ko-KR" altLang="en-US" sz="1000" dirty="0" err="1" smtClean="0"/>
              <a:t>사라지는건</a:t>
            </a:r>
            <a:endParaRPr lang="en-US" altLang="ko-KR" sz="1000" dirty="0" smtClean="0"/>
          </a:p>
          <a:p>
            <a:r>
              <a:rPr lang="ko-KR" altLang="en-US" sz="1000" dirty="0" smtClean="0"/>
              <a:t>오직 닫기 버튼을 눌러서 정상적으로 닫힐 때임</a:t>
            </a:r>
            <a:endParaRPr lang="en-US" altLang="ko-KR" sz="1000" dirty="0" smtClean="0"/>
          </a:p>
        </p:txBody>
      </p:sp>
      <p:cxnSp>
        <p:nvCxnSpPr>
          <p:cNvPr id="114" name="직선 화살표 연결선 113"/>
          <p:cNvCxnSpPr/>
          <p:nvPr/>
        </p:nvCxnSpPr>
        <p:spPr>
          <a:xfrm flipH="1">
            <a:off x="827584" y="476672"/>
            <a:ext cx="511256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940152" y="321540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 위치에요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신고된 회원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342" y="476672"/>
            <a:ext cx="8856984" cy="302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1342" y="98072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1342" y="162880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1342" y="227687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09414" y="47667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50690" y="47667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0610" y="62068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피신고자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3242" y="112474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452632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504" y="1772816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75411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93093" y="115865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아이디</a:t>
            </a:r>
            <a:endParaRPr lang="ko-KR" altLang="en-US" sz="12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1342" y="28529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354" y="3040385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462548</a:t>
            </a:r>
            <a:endParaRPr lang="ko-KR" altLang="en-US" sz="12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3995936" y="47667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9512" y="548680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No.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179512" y="242088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478</a:t>
            </a:r>
            <a:endParaRPr lang="ko-KR" altLang="en-US" sz="1200" dirty="0"/>
          </a:p>
        </p:txBody>
      </p:sp>
      <p:cxnSp>
        <p:nvCxnSpPr>
          <p:cNvPr id="53" name="직선 화살표 연결선 52"/>
          <p:cNvCxnSpPr>
            <a:endCxn id="14" idx="2"/>
          </p:cNvCxnSpPr>
          <p:nvPr/>
        </p:nvCxnSpPr>
        <p:spPr>
          <a:xfrm flipV="1">
            <a:off x="251520" y="1401743"/>
            <a:ext cx="118933" cy="2387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0" y="3789040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최근 신고된</a:t>
            </a:r>
            <a:endParaRPr lang="en-US" altLang="ko-KR" sz="1000" dirty="0" smtClean="0"/>
          </a:p>
          <a:p>
            <a:r>
              <a:rPr lang="ko-KR" altLang="en-US" sz="1000" dirty="0" smtClean="0"/>
              <a:t>순서로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쌓임</a:t>
            </a:r>
            <a:endParaRPr lang="ko-KR" altLang="en-US" sz="1000" dirty="0"/>
          </a:p>
        </p:txBody>
      </p:sp>
      <p:cxnSp>
        <p:nvCxnSpPr>
          <p:cNvPr id="58" name="직선 화살표 연결선 57"/>
          <p:cNvCxnSpPr>
            <a:endCxn id="17" idx="2"/>
          </p:cNvCxnSpPr>
          <p:nvPr/>
        </p:nvCxnSpPr>
        <p:spPr>
          <a:xfrm flipH="1" flipV="1">
            <a:off x="1016259" y="1435651"/>
            <a:ext cx="571093" cy="26223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43608" y="4149080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신고된 회원</a:t>
            </a:r>
            <a:endParaRPr lang="en-US" altLang="ko-KR" sz="1000" dirty="0" smtClean="0"/>
          </a:p>
          <a:p>
            <a:r>
              <a:rPr lang="ko-KR" altLang="en-US" sz="1000" dirty="0" smtClean="0"/>
              <a:t>프로필 보기</a:t>
            </a:r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3058091" y="62068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신고 내용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4067944" y="620688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쪽지 보기</a:t>
            </a:r>
            <a:endParaRPr lang="ko-KR" altLang="en-US" sz="110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4904332" y="485908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5698300" y="485908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854556" y="62992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솔커톡</a:t>
            </a:r>
            <a:r>
              <a:rPr lang="ko-KR" altLang="en-US" sz="1100" dirty="0" smtClean="0"/>
              <a:t> 보기</a:t>
            </a:r>
            <a:endParaRPr lang="ko-KR" altLang="en-US" sz="1100" dirty="0"/>
          </a:p>
        </p:txBody>
      </p:sp>
      <p:cxnSp>
        <p:nvCxnSpPr>
          <p:cNvPr id="69" name="직선 화살표 연결선 68"/>
          <p:cNvCxnSpPr>
            <a:stCxn id="70" idx="0"/>
          </p:cNvCxnSpPr>
          <p:nvPr/>
        </p:nvCxnSpPr>
        <p:spPr>
          <a:xfrm flipV="1">
            <a:off x="4207400" y="908720"/>
            <a:ext cx="364600" cy="29523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707904" y="3861048"/>
            <a:ext cx="998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피신고자가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신고자에게</a:t>
            </a:r>
            <a:endParaRPr lang="en-US" altLang="ko-KR" sz="1000" dirty="0" smtClean="0"/>
          </a:p>
          <a:p>
            <a:r>
              <a:rPr lang="ko-KR" altLang="en-US" sz="1000" dirty="0" smtClean="0"/>
              <a:t>보낸 쪽지보기</a:t>
            </a:r>
            <a:endParaRPr lang="ko-KR" altLang="en-US" sz="1000" dirty="0"/>
          </a:p>
        </p:txBody>
      </p:sp>
      <p:cxnSp>
        <p:nvCxnSpPr>
          <p:cNvPr id="71" name="직선 화살표 연결선 70"/>
          <p:cNvCxnSpPr/>
          <p:nvPr/>
        </p:nvCxnSpPr>
        <p:spPr>
          <a:xfrm flipH="1" flipV="1">
            <a:off x="5076056" y="836712"/>
            <a:ext cx="144016" cy="33123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788024" y="4221088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둘 사이의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</a:t>
            </a:r>
            <a:r>
              <a:rPr lang="ko-KR" altLang="en-US" sz="1000" dirty="0" smtClean="0"/>
              <a:t> 보기</a:t>
            </a:r>
            <a:endParaRPr lang="en-US" altLang="ko-KR" sz="1000" dirty="0" smtClean="0"/>
          </a:p>
        </p:txBody>
      </p:sp>
      <p:cxnSp>
        <p:nvCxnSpPr>
          <p:cNvPr id="74" name="직선 연결선 73"/>
          <p:cNvCxnSpPr/>
          <p:nvPr/>
        </p:nvCxnSpPr>
        <p:spPr>
          <a:xfrm>
            <a:off x="6444208" y="47667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674352" y="6299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신고시간</a:t>
            </a:r>
            <a:endParaRPr lang="ko-KR" altLang="en-US" sz="1200" dirty="0"/>
          </a:p>
        </p:txBody>
      </p:sp>
      <p:sp>
        <p:nvSpPr>
          <p:cNvPr id="77" name="TextBox 76"/>
          <p:cNvSpPr txBox="1"/>
          <p:nvPr/>
        </p:nvSpPr>
        <p:spPr>
          <a:xfrm flipH="1">
            <a:off x="5593108" y="1124744"/>
            <a:ext cx="97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2016-02-16</a:t>
            </a:r>
          </a:p>
          <a:p>
            <a:pPr algn="ctr"/>
            <a:r>
              <a:rPr lang="en-US" altLang="ko-KR" sz="1000" dirty="0" smtClean="0"/>
              <a:t>11:42:08</a:t>
            </a:r>
            <a:endParaRPr lang="ko-KR" altLang="en-US" sz="1000" dirty="0"/>
          </a:p>
        </p:txBody>
      </p:sp>
      <p:cxnSp>
        <p:nvCxnSpPr>
          <p:cNvPr id="78" name="직선 연결선 77"/>
          <p:cNvCxnSpPr/>
          <p:nvPr/>
        </p:nvCxnSpPr>
        <p:spPr>
          <a:xfrm>
            <a:off x="2915816" y="47667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195736" y="6206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연락처</a:t>
            </a:r>
            <a:endParaRPr lang="ko-KR" altLang="en-US" sz="1200" dirty="0"/>
          </a:p>
        </p:txBody>
      </p:sp>
      <p:sp>
        <p:nvSpPr>
          <p:cNvPr id="80" name="TextBox 79"/>
          <p:cNvSpPr txBox="1"/>
          <p:nvPr/>
        </p:nvSpPr>
        <p:spPr>
          <a:xfrm>
            <a:off x="2051720" y="1196752"/>
            <a:ext cx="8851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010-8456-2248</a:t>
            </a:r>
            <a:endParaRPr lang="ko-KR" altLang="en-US" sz="800" dirty="0"/>
          </a:p>
        </p:txBody>
      </p:sp>
      <p:cxnSp>
        <p:nvCxnSpPr>
          <p:cNvPr id="81" name="직선 연결선 80"/>
          <p:cNvCxnSpPr/>
          <p:nvPr/>
        </p:nvCxnSpPr>
        <p:spPr>
          <a:xfrm>
            <a:off x="7884368" y="47667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444208" y="6206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신고자</a:t>
            </a:r>
            <a:endParaRPr lang="ko-KR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8114194" y="6206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연락처</a:t>
            </a:r>
            <a:endParaRPr lang="ko-KR" alt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6444208" y="112474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아이디</a:t>
            </a:r>
            <a:endParaRPr lang="ko-KR" altLang="en-US" sz="1200" dirty="0"/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6804248" y="1412776"/>
            <a:ext cx="72008" cy="25922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228184" y="4005064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신고한 회원</a:t>
            </a:r>
            <a:endParaRPr lang="en-US" altLang="ko-KR" sz="1000" dirty="0" smtClean="0"/>
          </a:p>
          <a:p>
            <a:r>
              <a:rPr lang="ko-KR" altLang="en-US" sz="1000" dirty="0" smtClean="0"/>
              <a:t>프로필 보기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7898170" y="119675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010-4478-2330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7092280" y="47667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164288" y="59486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</a:rPr>
              <a:t>닉네임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2079428" y="47855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68584" y="60409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</a:rPr>
              <a:t>닉네임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50" name="직선 화살표 연결선 49"/>
          <p:cNvCxnSpPr>
            <a:endCxn id="48" idx="2"/>
          </p:cNvCxnSpPr>
          <p:nvPr/>
        </p:nvCxnSpPr>
        <p:spPr>
          <a:xfrm flipH="1" flipV="1">
            <a:off x="1730222" y="911873"/>
            <a:ext cx="465514" cy="4461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 flipV="1">
            <a:off x="7380312" y="908720"/>
            <a:ext cx="432048" cy="4248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91680" y="5445224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 위치에요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236296" y="5229200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 위치에요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 flipV="1">
            <a:off x="3059832" y="1268760"/>
            <a:ext cx="360040" cy="29523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339752" y="4293096"/>
            <a:ext cx="22878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신고내용이 적혀있는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칸인데요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여기는 칸이 좁게 표시 되어있는데요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실제로는 굉장히 넓어서 긴 장문의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신고내용도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무리없이</a:t>
            </a:r>
            <a:r>
              <a:rPr lang="ko-KR" altLang="en-US" sz="1000" dirty="0" smtClean="0">
                <a:solidFill>
                  <a:srgbClr val="00B050"/>
                </a:solidFill>
              </a:rPr>
              <a:t> 읽을 수 있어요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476672"/>
            <a:ext cx="3672408" cy="5904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8110" y="1183266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이메일</a:t>
            </a:r>
            <a:r>
              <a:rPr lang="ko-KR" altLang="en-US" sz="1100" dirty="0" smtClean="0"/>
              <a:t> 아이디</a:t>
            </a:r>
            <a:r>
              <a:rPr lang="en-US" altLang="ko-KR" sz="1100" dirty="0" smtClean="0"/>
              <a:t>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177" y="1763524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비밀번호</a:t>
            </a:r>
            <a:r>
              <a:rPr lang="en-US" altLang="ko-KR" sz="1100" dirty="0" smtClean="0"/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177" y="2339588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비밀번호 확인</a:t>
            </a:r>
            <a:r>
              <a:rPr lang="en-US" altLang="ko-KR" sz="1100" dirty="0" smtClean="0"/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4191" y="1791988"/>
            <a:ext cx="1627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자리 이상 입력해주세요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6" y="1628800"/>
            <a:ext cx="24160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비밀번호 </a:t>
            </a:r>
            <a:r>
              <a:rPr lang="ko-KR" altLang="en-US" sz="1000" dirty="0" err="1" smtClean="0"/>
              <a:t>입력할때는</a:t>
            </a:r>
            <a:endParaRPr lang="en-US" altLang="ko-KR" sz="1000" dirty="0" smtClean="0"/>
          </a:p>
          <a:p>
            <a:r>
              <a:rPr lang="ko-KR" altLang="en-US" sz="1000" dirty="0" smtClean="0"/>
              <a:t>방금 </a:t>
            </a:r>
            <a:r>
              <a:rPr lang="ko-KR" altLang="en-US" sz="1000" dirty="0" err="1" smtClean="0"/>
              <a:t>친글자는</a:t>
            </a:r>
            <a:r>
              <a:rPr lang="ko-KR" altLang="en-US" sz="1000" dirty="0" smtClean="0"/>
              <a:t> 보이다가 다음글자 치면</a:t>
            </a:r>
            <a:endParaRPr lang="en-US" altLang="ko-KR" sz="1000" dirty="0" smtClean="0"/>
          </a:p>
          <a:p>
            <a:r>
              <a:rPr lang="en-US" altLang="ko-KR" sz="1000" dirty="0" smtClean="0"/>
              <a:t>    * </a:t>
            </a:r>
            <a:r>
              <a:rPr lang="ko-KR" altLang="en-US" sz="1000" dirty="0" smtClean="0"/>
              <a:t>로 표시가 됨</a:t>
            </a:r>
            <a:endParaRPr lang="en-US" altLang="ko-KR" sz="1000" dirty="0" smtClean="0"/>
          </a:p>
          <a:p>
            <a:r>
              <a:rPr lang="ko-KR" altLang="en-US" sz="1000" dirty="0" smtClean="0"/>
              <a:t>또는 방금 </a:t>
            </a:r>
            <a:r>
              <a:rPr lang="ko-KR" altLang="en-US" sz="1000" dirty="0" err="1" smtClean="0"/>
              <a:t>친글자</a:t>
            </a:r>
            <a:r>
              <a:rPr lang="ko-KR" altLang="en-US" sz="1000" dirty="0" smtClean="0"/>
              <a:t> 시간이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초 지나면</a:t>
            </a:r>
            <a:endParaRPr lang="en-US" altLang="ko-KR" sz="1000" dirty="0" smtClean="0"/>
          </a:p>
          <a:p>
            <a:r>
              <a:rPr lang="ko-KR" altLang="en-US" sz="1000" dirty="0" smtClean="0"/>
              <a:t>자동으로 </a:t>
            </a:r>
            <a:r>
              <a:rPr lang="en-US" altLang="ko-KR" sz="1000" dirty="0" smtClean="0"/>
              <a:t>* </a:t>
            </a:r>
            <a:r>
              <a:rPr lang="ko-KR" altLang="en-US" sz="1000" dirty="0" smtClean="0"/>
              <a:t>로 표시됨</a:t>
            </a:r>
            <a:endParaRPr lang="en-US" altLang="ko-KR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907704" y="2348880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다시 한번 입력해주세요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2924944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성별</a:t>
            </a:r>
            <a:r>
              <a:rPr lang="en-US" altLang="ko-KR" sz="1100" dirty="0" smtClean="0"/>
              <a:t>*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860032" y="3284984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성별 터치하면</a:t>
            </a:r>
            <a:endParaRPr lang="en-US" altLang="ko-KR" sz="1000" dirty="0" smtClean="0"/>
          </a:p>
          <a:p>
            <a:r>
              <a:rPr lang="ko-KR" altLang="en-US" sz="1000" dirty="0" smtClean="0"/>
              <a:t>남자</a:t>
            </a:r>
            <a:endParaRPr lang="en-US" altLang="ko-KR" sz="1000" dirty="0" smtClean="0"/>
          </a:p>
          <a:p>
            <a:r>
              <a:rPr lang="ko-KR" altLang="en-US" sz="1000" dirty="0" smtClean="0"/>
              <a:t>여자</a:t>
            </a:r>
            <a:endParaRPr lang="en-US" altLang="ko-KR" sz="1000" dirty="0" smtClean="0"/>
          </a:p>
          <a:p>
            <a:r>
              <a:rPr lang="ko-KR" altLang="en-US" sz="1000" dirty="0" smtClean="0"/>
              <a:t>이렇게 선택박스 뜸</a:t>
            </a:r>
            <a:endParaRPr lang="en-US" altLang="ko-KR" sz="1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92713" y="341970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추천인 코드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1176738" y="4788768"/>
            <a:ext cx="351656" cy="296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788024" y="4581128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이용약관과 개인정보 이용방침</a:t>
            </a:r>
            <a:endParaRPr lang="en-US" altLang="ko-KR" sz="1000" dirty="0" smtClean="0"/>
          </a:p>
          <a:p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그 </a:t>
            </a:r>
            <a:r>
              <a:rPr lang="ko-KR" altLang="en-US" sz="1000" dirty="0" err="1" smtClean="0"/>
              <a:t>약관창이</a:t>
            </a:r>
            <a:r>
              <a:rPr lang="ko-KR" altLang="en-US" sz="1000" dirty="0" smtClean="0"/>
              <a:t> 뜸</a:t>
            </a:r>
            <a:endParaRPr lang="en-US" altLang="ko-KR" sz="1000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755576" y="4118924"/>
            <a:ext cx="1584176" cy="423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483768" y="4118924"/>
            <a:ext cx="1584176" cy="423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14672" y="416916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이용약관 보기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422646" y="417335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개인정보 방침 보기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1547664" y="4766996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위 약관에 동의합니다</a:t>
            </a:r>
            <a:endParaRPr lang="ko-KR" altLang="en-US" sz="14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899592" y="5373216"/>
            <a:ext cx="3168352" cy="648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547664" y="551723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</a:t>
            </a:r>
            <a:r>
              <a:rPr lang="ko-KR" altLang="en-US" dirty="0" smtClean="0"/>
              <a:t> 가입하기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835696" y="1196752"/>
            <a:ext cx="2242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이메일은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 비밀번호 찾기에 사용돼요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72000" y="90872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err="1" smtClean="0"/>
              <a:t>이메일</a:t>
            </a:r>
            <a:r>
              <a:rPr lang="ko-KR" altLang="en-US" sz="1000" dirty="0" smtClean="0"/>
              <a:t> 입력 시 </a:t>
            </a:r>
            <a:r>
              <a:rPr lang="en-US" altLang="ko-KR" sz="1000" dirty="0" smtClean="0"/>
              <a:t>xxxx@xxxxx.xxx</a:t>
            </a:r>
            <a:r>
              <a:rPr lang="ko-KR" altLang="en-US" sz="1000" dirty="0" smtClean="0"/>
              <a:t>의 이메일 형식이</a:t>
            </a:r>
          </a:p>
          <a:p>
            <a:r>
              <a:rPr lang="ko-KR" altLang="en-US" sz="1000" dirty="0" smtClean="0"/>
              <a:t>아니면 진행이 안됨</a:t>
            </a:r>
            <a:endParaRPr lang="ko-KR" altLang="en-US" sz="1000" dirty="0"/>
          </a:p>
        </p:txBody>
      </p:sp>
      <p:graphicFrame>
        <p:nvGraphicFramePr>
          <p:cNvPr id="30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00178"/>
              </p:ext>
            </p:extLst>
          </p:nvPr>
        </p:nvGraphicFramePr>
        <p:xfrm>
          <a:off x="7668344" y="105870"/>
          <a:ext cx="1314450" cy="1406946"/>
        </p:xfrm>
        <a:graphic>
          <a:graphicData uri="http://schemas.openxmlformats.org/drawingml/2006/table">
            <a:tbl>
              <a:tblPr/>
              <a:tblGrid>
                <a:gridCol w="1314450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(16/07/08.)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 시 비정상 종료 되면 회원가입 단계를 처음부터 시작하지만 가입하기 버튼 선택 후 작성 내용이 저장된 상태에서 비정상 종료가 된다면 다음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실행 시 화면은 다음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스탭의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회원가입단계 화면이 노출</a:t>
                      </a:r>
                    </a:p>
                  </a:txBody>
                  <a:tcPr marL="89999" marR="89999" marT="46883" marB="46883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27384"/>
            <a:ext cx="4608512" cy="6713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75656" y="47053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학교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915816" y="47053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직업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475656" y="5713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성격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619672" y="504569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키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843808" y="50456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혈액형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1475656" y="535347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종교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987824" y="535347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흡연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827584" y="387208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태어난 해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043608" y="423212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지역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4520153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성별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683568" y="2719953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아이디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899592" y="307999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비밀번호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71600" y="351204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연락처</a:t>
            </a:r>
            <a:endParaRPr lang="ko-KR" altLang="en-US" sz="1200"/>
          </a:p>
        </p:txBody>
      </p:sp>
      <p:sp>
        <p:nvSpPr>
          <p:cNvPr id="56" name="직사각형 55"/>
          <p:cNvSpPr/>
          <p:nvPr/>
        </p:nvSpPr>
        <p:spPr>
          <a:xfrm>
            <a:off x="1691680" y="6309320"/>
            <a:ext cx="180020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267744" y="6309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등록</a:t>
            </a: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580112" y="1166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회원등록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187624" y="116632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411760" y="116632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635896" y="116632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187624" y="134076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411760" y="134076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635896" y="1340768"/>
            <a:ext cx="1008112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1149524" y="28922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메인사진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387376" y="294556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필수사진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601988" y="285031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일반사진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187624" y="6001543"/>
            <a:ext cx="2863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이상형 나이</a:t>
            </a:r>
            <a:r>
              <a:rPr lang="en-US" altLang="ko-KR" sz="1400" dirty="0" smtClean="0"/>
              <a:t>               </a:t>
            </a:r>
            <a:r>
              <a:rPr lang="ko-KR" altLang="en-US" sz="1400" dirty="0" smtClean="0"/>
              <a:t>이상형 키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3995936" y="2564904"/>
            <a:ext cx="648072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95936" y="2564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녹음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995936" y="3140968"/>
            <a:ext cx="648072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95936" y="31409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듣기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986700" y="4067780"/>
            <a:ext cx="648072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86700" y="4067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cxnSp>
        <p:nvCxnSpPr>
          <p:cNvPr id="44" name="직선 화살표 연결선 43"/>
          <p:cNvCxnSpPr/>
          <p:nvPr/>
        </p:nvCxnSpPr>
        <p:spPr>
          <a:xfrm flipH="1" flipV="1">
            <a:off x="4499992" y="2852936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64088" y="2852936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녹음하는 순간</a:t>
            </a:r>
            <a:endParaRPr lang="en-US" altLang="ko-KR" sz="1000" dirty="0" smtClean="0"/>
          </a:p>
          <a:p>
            <a:r>
              <a:rPr lang="ko-KR" altLang="en-US" sz="1000" dirty="0" smtClean="0"/>
              <a:t>인사말 녹음했단 아이콘 자동생성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827584" y="245595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B050"/>
                </a:solidFill>
              </a:rPr>
              <a:t>닉네임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cxnSp>
        <p:nvCxnSpPr>
          <p:cNvPr id="46" name="직선 화살표 연결선 45"/>
          <p:cNvCxnSpPr>
            <a:endCxn id="38" idx="3"/>
          </p:cNvCxnSpPr>
          <p:nvPr/>
        </p:nvCxnSpPr>
        <p:spPr>
          <a:xfrm flipH="1" flipV="1">
            <a:off x="1473915" y="2594452"/>
            <a:ext cx="3818165" cy="2562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364088" y="5085184"/>
            <a:ext cx="1778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B050"/>
                </a:solidFill>
              </a:rPr>
              <a:t>닉네임도 </a:t>
            </a:r>
            <a:r>
              <a:rPr lang="ko-KR" altLang="en-US" sz="1200" dirty="0" err="1" smtClean="0">
                <a:solidFill>
                  <a:srgbClr val="00B050"/>
                </a:solidFill>
              </a:rPr>
              <a:t>등록가능해요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0" y="0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하트환전 회원리스트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0462" y="2204864"/>
            <a:ext cx="8856984" cy="302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160462" y="270892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0462" y="335699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60462" y="400506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08534" y="220486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602037" y="220486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275856" y="220486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851920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2241" y="234888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회원구분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1540308" y="233257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아이디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122362" y="2852936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452632</a:t>
            </a:r>
            <a:endParaRPr lang="ko-KR" alt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117029" y="3501008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452631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107504" y="4086597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452630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824533" y="29058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정회원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731193" y="3558158"/>
            <a:ext cx="1053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승인대기회원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854249" y="4168130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잠시멈춤</a:t>
            </a:r>
            <a:endParaRPr lang="ko-KR" altLang="en-US" sz="10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160462" y="458112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7504" y="4725144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452629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926257" y="4797152"/>
            <a:ext cx="513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탈퇴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3203848" y="228639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하트수</a:t>
            </a:r>
            <a:endParaRPr lang="ko-KR" altLang="en-US" sz="10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4283968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807620" y="228639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성별</a:t>
            </a:r>
            <a:endParaRPr lang="ko-KR" altLang="en-US" sz="10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4788024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283968" y="228639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나이</a:t>
            </a:r>
            <a:endParaRPr lang="ko-KR" altLang="en-US" sz="1000" dirty="0"/>
          </a:p>
        </p:txBody>
      </p:sp>
      <p:cxnSp>
        <p:nvCxnSpPr>
          <p:cNvPr id="57" name="직선 연결선 56"/>
          <p:cNvCxnSpPr/>
          <p:nvPr/>
        </p:nvCxnSpPr>
        <p:spPr>
          <a:xfrm>
            <a:off x="5076056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760316" y="229563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키</a:t>
            </a:r>
            <a:endParaRPr lang="ko-KR" altLang="en-US" sz="1000" dirty="0"/>
          </a:p>
        </p:txBody>
      </p:sp>
      <p:cxnSp>
        <p:nvCxnSpPr>
          <p:cNvPr id="59" name="직선 연결선 58"/>
          <p:cNvCxnSpPr/>
          <p:nvPr/>
        </p:nvCxnSpPr>
        <p:spPr>
          <a:xfrm>
            <a:off x="5652120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20640" y="228639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연락처</a:t>
            </a:r>
            <a:endParaRPr lang="ko-KR" altLang="en-US" sz="1000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6516216" y="220486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444208" y="22768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지역</a:t>
            </a:r>
            <a:endParaRPr lang="ko-KR" altLang="en-US" sz="1000" dirty="0"/>
          </a:p>
        </p:txBody>
      </p:sp>
      <p:cxnSp>
        <p:nvCxnSpPr>
          <p:cNvPr id="63" name="직선 연결선 62"/>
          <p:cNvCxnSpPr/>
          <p:nvPr/>
        </p:nvCxnSpPr>
        <p:spPr>
          <a:xfrm>
            <a:off x="6948264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903964" y="2286397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최근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로그인시간</a:t>
            </a:r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7596336" y="235840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회원가입일</a:t>
            </a:r>
            <a:endParaRPr lang="ko-KR" altLang="en-US" sz="1000" dirty="0"/>
          </a:p>
        </p:txBody>
      </p:sp>
      <p:cxnSp>
        <p:nvCxnSpPr>
          <p:cNvPr id="66" name="직선 연결선 65"/>
          <p:cNvCxnSpPr/>
          <p:nvPr/>
        </p:nvCxnSpPr>
        <p:spPr>
          <a:xfrm>
            <a:off x="7666434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388424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289993" y="234468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추천인코드</a:t>
            </a:r>
            <a:endParaRPr lang="ko-KR" alt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99120" y="230658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선택박스</a:t>
            </a:r>
            <a:endParaRPr lang="ko-KR" altLang="en-US" sz="1000" dirty="0"/>
          </a:p>
        </p:txBody>
      </p:sp>
      <p:sp>
        <p:nvSpPr>
          <p:cNvPr id="77" name="TextBox 76"/>
          <p:cNvSpPr txBox="1"/>
          <p:nvPr/>
        </p:nvSpPr>
        <p:spPr>
          <a:xfrm>
            <a:off x="8345567" y="286246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ARU73B</a:t>
            </a:r>
            <a:endParaRPr lang="ko-KR" altLang="en-US" sz="1200" dirty="0"/>
          </a:p>
        </p:txBody>
      </p:sp>
      <p:sp>
        <p:nvSpPr>
          <p:cNvPr id="82" name="직사각형 81"/>
          <p:cNvSpPr/>
          <p:nvPr/>
        </p:nvSpPr>
        <p:spPr>
          <a:xfrm>
            <a:off x="107504" y="764704"/>
            <a:ext cx="8856984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/>
          <p:cNvCxnSpPr>
            <a:stCxn id="82" idx="1"/>
            <a:endCxn id="82" idx="3"/>
          </p:cNvCxnSpPr>
          <p:nvPr/>
        </p:nvCxnSpPr>
        <p:spPr>
          <a:xfrm>
            <a:off x="107504" y="134076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15616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50322" y="9087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회원구분</a:t>
            </a:r>
            <a:endParaRPr lang="ko-KR" altLang="en-US" sz="1400" dirty="0"/>
          </a:p>
        </p:txBody>
      </p:sp>
      <p:cxnSp>
        <p:nvCxnSpPr>
          <p:cNvPr id="86" name="직선 연결선 85"/>
          <p:cNvCxnSpPr/>
          <p:nvPr/>
        </p:nvCxnSpPr>
        <p:spPr>
          <a:xfrm>
            <a:off x="2483768" y="764704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347864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211960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076056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6084168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660232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87624" y="783754"/>
            <a:ext cx="13837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전체회원</a:t>
            </a:r>
            <a:endParaRPr lang="en-US" altLang="ko-KR" sz="1000" dirty="0" smtClean="0"/>
          </a:p>
          <a:p>
            <a:r>
              <a:rPr lang="ko-KR" altLang="en-US" sz="1000" dirty="0" smtClean="0"/>
              <a:t>정회원    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선택박스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승인대기회원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잠시멈춤</a:t>
            </a:r>
            <a:endParaRPr lang="en-US" altLang="ko-KR" sz="1000" dirty="0" smtClean="0"/>
          </a:p>
          <a:p>
            <a:r>
              <a:rPr lang="ko-KR" altLang="en-US" sz="1000" dirty="0" smtClean="0"/>
              <a:t>탈퇴</a:t>
            </a:r>
            <a:endParaRPr lang="en-US" altLang="ko-KR" sz="1000" dirty="0" smtClean="0"/>
          </a:p>
        </p:txBody>
      </p:sp>
      <p:sp>
        <p:nvSpPr>
          <p:cNvPr id="93" name="TextBox 92"/>
          <p:cNvSpPr txBox="1"/>
          <p:nvPr/>
        </p:nvSpPr>
        <p:spPr>
          <a:xfrm>
            <a:off x="2627784" y="90872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 별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3419872" y="836712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전체</a:t>
            </a:r>
            <a:endParaRPr lang="en-US" altLang="ko-KR" sz="1200" dirty="0" smtClean="0"/>
          </a:p>
          <a:p>
            <a:r>
              <a:rPr lang="ko-KR" altLang="en-US" sz="1200" dirty="0" smtClean="0"/>
              <a:t>남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선택박스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여</a:t>
            </a:r>
            <a:endParaRPr lang="ko-KR" altLang="en-US" sz="1200" dirty="0"/>
          </a:p>
        </p:txBody>
      </p:sp>
      <p:sp>
        <p:nvSpPr>
          <p:cNvPr id="95" name="TextBox 94"/>
          <p:cNvSpPr txBox="1"/>
          <p:nvPr/>
        </p:nvSpPr>
        <p:spPr>
          <a:xfrm>
            <a:off x="4355976" y="9087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지역</a:t>
            </a:r>
            <a:endParaRPr lang="ko-KR" altLang="en-US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5076056" y="764704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en-US" altLang="ko-KR" sz="1000" dirty="0" smtClean="0"/>
          </a:p>
          <a:p>
            <a:r>
              <a:rPr lang="ko-KR" altLang="en-US" sz="1000" dirty="0" smtClean="0"/>
              <a:t>지역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선택박스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나열</a:t>
            </a:r>
            <a:endParaRPr lang="ko-KR" alt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6156176" y="9087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나이</a:t>
            </a:r>
            <a:endParaRPr lang="ko-KR" altLang="en-US" sz="1400" dirty="0"/>
          </a:p>
        </p:txBody>
      </p:sp>
      <p:cxnSp>
        <p:nvCxnSpPr>
          <p:cNvPr id="98" name="직선 연결선 97"/>
          <p:cNvCxnSpPr/>
          <p:nvPr/>
        </p:nvCxnSpPr>
        <p:spPr>
          <a:xfrm>
            <a:off x="7812360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452320" y="90872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키</a:t>
            </a:r>
            <a:endParaRPr lang="ko-KR" altLang="en-US" sz="1400" dirty="0"/>
          </a:p>
        </p:txBody>
      </p:sp>
      <p:cxnSp>
        <p:nvCxnSpPr>
          <p:cNvPr id="100" name="직선 연결선 99"/>
          <p:cNvCxnSpPr/>
          <p:nvPr/>
        </p:nvCxnSpPr>
        <p:spPr>
          <a:xfrm>
            <a:off x="7487384" y="764704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2771800" y="1412776"/>
            <a:ext cx="3744416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7164288" y="1484784"/>
            <a:ext cx="115212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7452320" y="14847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검색</a:t>
            </a:r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6732240" y="840828"/>
            <a:ext cx="252536" cy="280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7136580" y="836712"/>
            <a:ext cx="252536" cy="280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7884368" y="890248"/>
            <a:ext cx="360040" cy="261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8460432" y="881012"/>
            <a:ext cx="360040" cy="261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6660232" y="1124744"/>
            <a:ext cx="832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이상   이하</a:t>
            </a:r>
            <a:endParaRPr lang="ko-KR" altLang="en-US" sz="1000" dirty="0"/>
          </a:p>
        </p:txBody>
      </p:sp>
      <p:sp>
        <p:nvSpPr>
          <p:cNvPr id="109" name="TextBox 108"/>
          <p:cNvSpPr txBox="1"/>
          <p:nvPr/>
        </p:nvSpPr>
        <p:spPr>
          <a:xfrm>
            <a:off x="7812360" y="1124744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이상        이하</a:t>
            </a:r>
            <a:endParaRPr lang="ko-KR" altLang="en-US" sz="1000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2132964" y="2214389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-85725" y="5239866"/>
            <a:ext cx="53783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하트환전 </a:t>
            </a:r>
            <a:r>
              <a:rPr lang="ko-KR" altLang="en-US" sz="1000" dirty="0" err="1" smtClean="0"/>
              <a:t>신청순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최근가입순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최근로그인순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나이높은순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나이적은순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하트수높은순</a:t>
            </a:r>
            <a:endParaRPr lang="en-US" altLang="ko-KR" sz="1000" dirty="0" smtClean="0"/>
          </a:p>
          <a:p>
            <a:r>
              <a:rPr lang="ko-KR" altLang="en-US" sz="1000" dirty="0" smtClean="0"/>
              <a:t>이런 선택박스로</a:t>
            </a:r>
            <a:endParaRPr lang="en-US" altLang="ko-KR" sz="1000" dirty="0" smtClean="0"/>
          </a:p>
          <a:p>
            <a:r>
              <a:rPr lang="ko-KR" altLang="en-US" sz="1000" dirty="0" smtClean="0"/>
              <a:t>선택하면 바로 자동적용</a:t>
            </a:r>
            <a:endParaRPr lang="en-US" altLang="ko-KR" sz="1000" dirty="0" smtClean="0"/>
          </a:p>
          <a:p>
            <a:r>
              <a:rPr lang="ko-KR" altLang="en-US" sz="1000" dirty="0" smtClean="0"/>
              <a:t>정렬돼요</a:t>
            </a:r>
            <a:endParaRPr lang="en-US" altLang="ko-KR" sz="1000" dirty="0" smtClean="0"/>
          </a:p>
          <a:p>
            <a:r>
              <a:rPr lang="ko-KR" altLang="en-US" sz="1000" dirty="0" smtClean="0"/>
              <a:t>하트환전 </a:t>
            </a:r>
            <a:r>
              <a:rPr lang="ko-KR" altLang="en-US" sz="1000" dirty="0" err="1" smtClean="0"/>
              <a:t>신청순으로</a:t>
            </a:r>
            <a:r>
              <a:rPr lang="ko-KR" altLang="en-US" sz="1000" dirty="0" smtClean="0"/>
              <a:t>  상단에 올라오지만 </a:t>
            </a:r>
            <a:r>
              <a:rPr lang="ko-KR" altLang="en-US" sz="1000" dirty="0" err="1" smtClean="0"/>
              <a:t>최근가입순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로그인순등으로도</a:t>
            </a:r>
            <a:r>
              <a:rPr lang="ko-KR" altLang="en-US" sz="1000" dirty="0" smtClean="0"/>
              <a:t> 정렬할 수 있어요</a:t>
            </a:r>
            <a:endParaRPr lang="ko-KR" altLang="en-US" sz="1000" dirty="0"/>
          </a:p>
        </p:txBody>
      </p:sp>
      <p:cxnSp>
        <p:nvCxnSpPr>
          <p:cNvPr id="126" name="직선 화살표 연결선 125"/>
          <p:cNvCxnSpPr/>
          <p:nvPr/>
        </p:nvCxnSpPr>
        <p:spPr>
          <a:xfrm flipV="1">
            <a:off x="107504" y="2574429"/>
            <a:ext cx="216024" cy="2592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618548" y="2232572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신분증과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계좌 보기</a:t>
            </a:r>
            <a:endParaRPr lang="ko-KR" altLang="en-US" sz="1000" dirty="0"/>
          </a:p>
        </p:txBody>
      </p:sp>
      <p:cxnSp>
        <p:nvCxnSpPr>
          <p:cNvPr id="129" name="직선 화살표 연결선 128"/>
          <p:cNvCxnSpPr/>
          <p:nvPr/>
        </p:nvCxnSpPr>
        <p:spPr>
          <a:xfrm flipH="1" flipV="1">
            <a:off x="2987824" y="2924944"/>
            <a:ext cx="3024336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427984" y="5733256"/>
            <a:ext cx="4692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여기를 누르면 </a:t>
            </a:r>
            <a:r>
              <a:rPr lang="ko-KR" altLang="en-US" sz="1000" dirty="0" err="1" smtClean="0"/>
              <a:t>이회원의</a:t>
            </a:r>
            <a:r>
              <a:rPr lang="ko-KR" altLang="en-US" sz="1000" dirty="0" smtClean="0"/>
              <a:t> 프로필과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이회원이</a:t>
            </a:r>
            <a:r>
              <a:rPr lang="ko-KR" altLang="en-US" sz="1000" dirty="0" smtClean="0"/>
              <a:t> 하트환전 신청하면서 보낸 신분증과 통장사본을</a:t>
            </a:r>
            <a:endParaRPr lang="en-US" altLang="ko-KR" sz="1000" dirty="0" smtClean="0"/>
          </a:p>
          <a:p>
            <a:r>
              <a:rPr lang="ko-KR" altLang="en-US" sz="1000" dirty="0" smtClean="0"/>
              <a:t>함께 나란히 볼 수 있어요</a:t>
            </a:r>
            <a:endParaRPr lang="en-US" altLang="ko-KR" sz="1000" dirty="0" smtClean="0"/>
          </a:p>
          <a:p>
            <a:r>
              <a:rPr lang="ko-KR" altLang="en-US" sz="1000" dirty="0" smtClean="0"/>
              <a:t>하트 환전해주었다고 해서 이 회원 리스트는 사라지지 않고 영구히 남아있어요</a:t>
            </a:r>
            <a:endParaRPr lang="en-US" altLang="ko-KR" sz="1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5535812" y="2276872"/>
            <a:ext cx="1082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하트환전인증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문자받은연락처</a:t>
            </a:r>
            <a:endParaRPr lang="en-US" altLang="ko-KR" sz="1000" dirty="0" smtClean="0"/>
          </a:p>
        </p:txBody>
      </p:sp>
      <p:cxnSp>
        <p:nvCxnSpPr>
          <p:cNvPr id="79" name="직선 화살표 연결선 78"/>
          <p:cNvCxnSpPr>
            <a:endCxn id="78" idx="2"/>
          </p:cNvCxnSpPr>
          <p:nvPr/>
        </p:nvCxnSpPr>
        <p:spPr>
          <a:xfrm flipH="1" flipV="1">
            <a:off x="6076987" y="2676982"/>
            <a:ext cx="1879390" cy="27682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7380312" y="5373216"/>
            <a:ext cx="1053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하트환전할때</a:t>
            </a:r>
            <a:r>
              <a:rPr lang="ko-KR" altLang="en-US" sz="1000" dirty="0" smtClean="0"/>
              <a:t> 인증문자 받은 연락처에요</a:t>
            </a:r>
            <a:endParaRPr lang="ko-KR" altLang="en-US" sz="1000" dirty="0"/>
          </a:p>
        </p:txBody>
      </p:sp>
      <p:sp>
        <p:nvSpPr>
          <p:cNvPr id="80" name="TextBox 79"/>
          <p:cNvSpPr txBox="1"/>
          <p:nvPr/>
        </p:nvSpPr>
        <p:spPr>
          <a:xfrm>
            <a:off x="179512" y="1567908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전화번호   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선택박스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아이디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닉네임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/>
              <a:t>추천인코드</a:t>
            </a:r>
            <a:endParaRPr lang="ko-KR" altLang="en-US" sz="1000" dirty="0"/>
          </a:p>
        </p:txBody>
      </p:sp>
      <p:cxnSp>
        <p:nvCxnSpPr>
          <p:cNvPr id="81" name="직선 화살표 연결선 80"/>
          <p:cNvCxnSpPr/>
          <p:nvPr/>
        </p:nvCxnSpPr>
        <p:spPr>
          <a:xfrm flipH="1">
            <a:off x="683568" y="199995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220808" y="1876292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 검색도 가능해요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2699792" y="2204864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114492" y="231193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115" name="직선 화살표 연결선 114"/>
          <p:cNvCxnSpPr>
            <a:endCxn id="114" idx="2"/>
          </p:cNvCxnSpPr>
          <p:nvPr/>
        </p:nvCxnSpPr>
        <p:spPr>
          <a:xfrm flipH="1" flipV="1">
            <a:off x="2399186" y="2558157"/>
            <a:ext cx="444622" cy="30310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123728" y="5661248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 위치에요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하트 적립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ko-KR" altLang="en-US" sz="1400" dirty="0" smtClean="0">
                <a:solidFill>
                  <a:srgbClr val="FF0000"/>
                </a:solidFill>
              </a:rPr>
              <a:t>차감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342" y="2996952"/>
            <a:ext cx="8856984" cy="302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1342" y="350100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1342" y="414908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1342" y="47971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9414" y="299695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58802" y="299695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242" y="364502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452632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07504" y="4293096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75411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93093" y="367893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아이디</a:t>
            </a:r>
            <a:endParaRPr lang="ko-KR" altLang="en-US" sz="12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342" y="537321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354" y="5560665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462548</a:t>
            </a:r>
            <a:endParaRPr lang="ko-KR" altLang="en-US" sz="12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4572000" y="299695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9512" y="3068960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No.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79512" y="494116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478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419872" y="3140968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적립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차감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591050" y="3035052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적립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차감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5508104" y="299695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372200" y="299695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08104" y="314096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총 </a:t>
            </a:r>
            <a:r>
              <a:rPr lang="ko-KR" altLang="en-US" sz="1200" dirty="0" err="1" smtClean="0"/>
              <a:t>하트수</a:t>
            </a:r>
            <a:endParaRPr lang="ko-KR" altLang="en-US" sz="12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7452320" y="299695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16216" y="3140968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관리자 </a:t>
            </a:r>
            <a:r>
              <a:rPr lang="en-US" altLang="ko-KR" sz="1200" dirty="0" smtClean="0"/>
              <a:t>ID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6444208" y="3717032"/>
            <a:ext cx="974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ID</a:t>
            </a:r>
            <a:endParaRPr lang="ko-KR" altLang="en-US" sz="12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3293765" y="299695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83768" y="314096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연락처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284336" y="371703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010-8456-2248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7596336" y="3140968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적립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차감 일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1763688" y="548680"/>
            <a:ext cx="338437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120" y="548680"/>
            <a:ext cx="129614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012160" y="548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검색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949168" y="116632"/>
            <a:ext cx="18582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검색버튼 </a:t>
            </a:r>
            <a:r>
              <a:rPr lang="ko-KR" altLang="en-US" sz="1000" dirty="0" err="1" smtClean="0"/>
              <a:t>눌러도되고</a:t>
            </a:r>
            <a:endParaRPr lang="en-US" altLang="ko-KR" sz="1000" dirty="0" smtClean="0"/>
          </a:p>
          <a:p>
            <a:r>
              <a:rPr lang="ko-KR" altLang="en-US" sz="1000" dirty="0" smtClean="0"/>
              <a:t>아이디나 연락처 </a:t>
            </a:r>
            <a:r>
              <a:rPr lang="ko-KR" altLang="en-US" sz="1000" dirty="0" err="1" smtClean="0"/>
              <a:t>친후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엔터</a:t>
            </a:r>
            <a:r>
              <a:rPr lang="ko-KR" altLang="en-US" sz="1000" dirty="0" smtClean="0"/>
              <a:t> 눌러도 그 회원이 뜸</a:t>
            </a:r>
            <a:endParaRPr lang="en-US" altLang="ko-KR" sz="1000" dirty="0" smtClean="0"/>
          </a:p>
          <a:p>
            <a:r>
              <a:rPr lang="ko-KR" altLang="en-US" sz="1000" dirty="0" smtClean="0"/>
              <a:t>아이디나 연락처는 다</a:t>
            </a:r>
            <a:endParaRPr lang="en-US" altLang="ko-KR" sz="1000" dirty="0" smtClean="0"/>
          </a:p>
          <a:p>
            <a:r>
              <a:rPr lang="ko-KR" altLang="en-US" sz="1000" dirty="0" smtClean="0"/>
              <a:t>치지 않고 일부만 쳐도</a:t>
            </a:r>
            <a:endParaRPr lang="en-US" altLang="ko-KR" sz="1000" dirty="0" smtClean="0"/>
          </a:p>
          <a:p>
            <a:r>
              <a:rPr lang="ko-KR" altLang="en-US" sz="1000" dirty="0" smtClean="0"/>
              <a:t>그에 해당되는 사람이 검색됨</a:t>
            </a:r>
            <a:endParaRPr lang="en-US" altLang="ko-KR" sz="10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107504" y="1340768"/>
            <a:ext cx="8856984" cy="656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1115616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1520" y="1556792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462548</a:t>
            </a:r>
            <a:endParaRPr lang="ko-KR" altLang="en-US" sz="12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1835696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843808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771800" y="5486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endParaRPr lang="en-US" altLang="ko-KR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1187624" y="14847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성별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07704" y="14847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987824" y="14847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연락처</a:t>
            </a:r>
            <a:endParaRPr lang="ko-KR" altLang="en-US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3851920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067944" y="14847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하트수</a:t>
            </a:r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5004048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148064" y="1412776"/>
            <a:ext cx="648072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012160" y="1484784"/>
            <a:ext cx="648072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093693" y="15282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적립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6948264" y="1484784"/>
            <a:ext cx="648072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029797" y="15282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차감</a:t>
            </a:r>
            <a:endParaRPr lang="ko-KR" altLang="en-US" sz="1200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7812360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427984" y="2132856"/>
            <a:ext cx="219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적립 차감 하면 바로 적용되어 변화된 </a:t>
            </a:r>
            <a:r>
              <a:rPr lang="ko-KR" altLang="en-US" sz="1200" dirty="0" err="1" smtClean="0"/>
              <a:t>하트수</a:t>
            </a:r>
            <a:r>
              <a:rPr lang="ko-KR" altLang="en-US" sz="1200" dirty="0" smtClean="0"/>
              <a:t> 확인 가능</a:t>
            </a:r>
            <a:endParaRPr lang="en-US" altLang="ko-KR" sz="1200" dirty="0" smtClean="0"/>
          </a:p>
        </p:txBody>
      </p:sp>
      <p:cxnSp>
        <p:nvCxnSpPr>
          <p:cNvPr id="65" name="직선 화살표 연결선 64"/>
          <p:cNvCxnSpPr/>
          <p:nvPr/>
        </p:nvCxnSpPr>
        <p:spPr>
          <a:xfrm flipV="1">
            <a:off x="5292080" y="1700808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884368" y="155679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회원가입일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683568" y="314096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아이디</a:t>
            </a:r>
            <a:endParaRPr lang="ko-KR" altLang="en-US" sz="1200" dirty="0"/>
          </a:p>
        </p:txBody>
      </p:sp>
      <p:cxnSp>
        <p:nvCxnSpPr>
          <p:cNvPr id="69" name="직선 화살표 연결선 68"/>
          <p:cNvCxnSpPr>
            <a:endCxn id="12" idx="0"/>
          </p:cNvCxnSpPr>
          <p:nvPr/>
        </p:nvCxnSpPr>
        <p:spPr>
          <a:xfrm>
            <a:off x="683568" y="2780928"/>
            <a:ext cx="332691" cy="898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9512" y="2276872"/>
            <a:ext cx="219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아이디 클릭하면 </a:t>
            </a:r>
            <a:r>
              <a:rPr lang="ko-KR" altLang="en-US" sz="1200" dirty="0" err="1" smtClean="0"/>
              <a:t>이회원</a:t>
            </a:r>
            <a:endParaRPr lang="en-US" altLang="ko-KR" sz="1200" dirty="0" smtClean="0"/>
          </a:p>
          <a:p>
            <a:r>
              <a:rPr lang="ko-KR" altLang="en-US" sz="1200" dirty="0" smtClean="0"/>
              <a:t>프로필 볼 수 있음</a:t>
            </a:r>
            <a:endParaRPr lang="en-US" altLang="ko-KR" sz="1200" dirty="0" smtClean="0"/>
          </a:p>
        </p:txBody>
      </p:sp>
      <p:sp>
        <p:nvSpPr>
          <p:cNvPr id="71" name="TextBox 70"/>
          <p:cNvSpPr txBox="1"/>
          <p:nvPr/>
        </p:nvSpPr>
        <p:spPr>
          <a:xfrm>
            <a:off x="6732240" y="2204864"/>
            <a:ext cx="219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하트 적립뿐만 아니라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차감할수도</a:t>
            </a:r>
            <a:r>
              <a:rPr lang="ko-KR" altLang="en-US" sz="1200" dirty="0" smtClean="0"/>
              <a:t> 있음</a:t>
            </a:r>
            <a:endParaRPr lang="en-US" altLang="ko-KR" sz="1200" dirty="0" smtClean="0"/>
          </a:p>
        </p:txBody>
      </p:sp>
      <p:cxnSp>
        <p:nvCxnSpPr>
          <p:cNvPr id="72" name="직선 화살표 연결선 71"/>
          <p:cNvCxnSpPr/>
          <p:nvPr/>
        </p:nvCxnSpPr>
        <p:spPr>
          <a:xfrm flipH="1" flipV="1">
            <a:off x="7452320" y="1700808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635896" y="371703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적립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860032" y="37170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110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5724128" y="37170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205</a:t>
            </a:r>
            <a:endParaRPr lang="ko-KR" altLang="en-US" sz="1200" dirty="0"/>
          </a:p>
        </p:txBody>
      </p:sp>
      <p:sp>
        <p:nvSpPr>
          <p:cNvPr id="79" name="TextBox 78"/>
          <p:cNvSpPr txBox="1"/>
          <p:nvPr/>
        </p:nvSpPr>
        <p:spPr>
          <a:xfrm flipH="1">
            <a:off x="7380312" y="3717032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2016-08-16 11:40:24</a:t>
            </a:r>
            <a:endParaRPr lang="ko-KR" altLang="en-US" sz="1200" dirty="0"/>
          </a:p>
        </p:txBody>
      </p:sp>
      <p:cxnSp>
        <p:nvCxnSpPr>
          <p:cNvPr id="81" name="직선 화살표 연결선 80"/>
          <p:cNvCxnSpPr/>
          <p:nvPr/>
        </p:nvCxnSpPr>
        <p:spPr>
          <a:xfrm flipH="1" flipV="1">
            <a:off x="395536" y="4005064"/>
            <a:ext cx="576064" cy="2232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95536" y="6211669"/>
            <a:ext cx="7443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지금 회원 하트 적립하기 이전에 가장 최근에 하트 적립 받은 회원</a:t>
            </a:r>
            <a:endParaRPr lang="en-US" altLang="ko-KR" sz="1000" dirty="0" smtClean="0"/>
          </a:p>
          <a:p>
            <a:r>
              <a:rPr lang="ko-KR" altLang="en-US" sz="1000" dirty="0" smtClean="0"/>
              <a:t>위의 지금 회원이 하트 적립이나 차감을 받으면 </a:t>
            </a:r>
            <a:r>
              <a:rPr lang="en-US" altLang="ko-KR" sz="1000" dirty="0" smtClean="0"/>
              <a:t>452632 </a:t>
            </a:r>
            <a:r>
              <a:rPr lang="ko-KR" altLang="en-US" sz="1000" dirty="0" smtClean="0"/>
              <a:t>회원 위 칸에 바로 자동 기록되며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기록된 내용이 실시간으로 바로 보임</a:t>
            </a:r>
            <a:endParaRPr lang="en-US" altLang="ko-KR" sz="1000" dirty="0" smtClean="0"/>
          </a:p>
        </p:txBody>
      </p:sp>
      <p:sp>
        <p:nvSpPr>
          <p:cNvPr id="87" name="TextBox 86"/>
          <p:cNvSpPr txBox="1"/>
          <p:nvPr/>
        </p:nvSpPr>
        <p:spPr>
          <a:xfrm>
            <a:off x="1004367" y="994445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무통장 입금하며 회원이 자료 입력한 경우 관리자가 아이디나 연락처 검색할 </a:t>
            </a:r>
            <a:r>
              <a:rPr lang="ko-KR" altLang="en-US" sz="1000" dirty="0" err="1" smtClean="0"/>
              <a:t>필요없이</a:t>
            </a:r>
            <a:endParaRPr lang="en-US" altLang="ko-KR" sz="1000" dirty="0" smtClean="0"/>
          </a:p>
          <a:p>
            <a:r>
              <a:rPr lang="ko-KR" altLang="en-US" sz="1000" dirty="0" smtClean="0"/>
              <a:t>이와 같이 자동으로 그 회원 목록들이 뜸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5364088" y="1268760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1664" y="33265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전화번호   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선택박스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아이디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닉네임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/>
              <a:t>추천인코드</a:t>
            </a:r>
            <a:endParaRPr lang="ko-KR" altLang="en-US" sz="1000" dirty="0"/>
          </a:p>
        </p:txBody>
      </p:sp>
      <p:cxnSp>
        <p:nvCxnSpPr>
          <p:cNvPr id="73" name="직선 화살표 연결선 72"/>
          <p:cNvCxnSpPr/>
          <p:nvPr/>
        </p:nvCxnSpPr>
        <p:spPr>
          <a:xfrm flipH="1">
            <a:off x="725720" y="76470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262960" y="641040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 검색도 가능해요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1547664" y="299695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619672" y="314096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B050"/>
                </a:solidFill>
              </a:rPr>
              <a:t>닉네임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솔커톡</a:t>
            </a:r>
            <a:r>
              <a:rPr lang="en-US" altLang="ko-KR" sz="1400" dirty="0" smtClean="0">
                <a:solidFill>
                  <a:srgbClr val="FF0000"/>
                </a:solidFill>
              </a:rPr>
              <a:t>/ </a:t>
            </a:r>
            <a:r>
              <a:rPr lang="ko-KR" altLang="en-US" sz="1400" dirty="0" smtClean="0">
                <a:solidFill>
                  <a:srgbClr val="FF0000"/>
                </a:solidFill>
              </a:rPr>
              <a:t>쪽지내용 확인하기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63688" y="548680"/>
            <a:ext cx="338437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120" y="548680"/>
            <a:ext cx="129614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012160" y="548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검색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949168" y="116632"/>
            <a:ext cx="18582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검색버튼 </a:t>
            </a:r>
            <a:r>
              <a:rPr lang="ko-KR" altLang="en-US" sz="1000" dirty="0" err="1" smtClean="0"/>
              <a:t>눌러도되고</a:t>
            </a:r>
            <a:endParaRPr lang="en-US" altLang="ko-KR" sz="1000" dirty="0" smtClean="0"/>
          </a:p>
          <a:p>
            <a:r>
              <a:rPr lang="ko-KR" altLang="en-US" sz="1000" dirty="0" smtClean="0"/>
              <a:t>아이디나 연락처 </a:t>
            </a:r>
            <a:r>
              <a:rPr lang="ko-KR" altLang="en-US" sz="1000" dirty="0" err="1" smtClean="0"/>
              <a:t>친후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엔터</a:t>
            </a:r>
            <a:r>
              <a:rPr lang="ko-KR" altLang="en-US" sz="1000" dirty="0" smtClean="0"/>
              <a:t> 눌러도 그 회원이 뜸</a:t>
            </a:r>
            <a:endParaRPr lang="en-US" altLang="ko-KR" sz="1000" dirty="0" smtClean="0"/>
          </a:p>
          <a:p>
            <a:r>
              <a:rPr lang="ko-KR" altLang="en-US" sz="1000" dirty="0" smtClean="0"/>
              <a:t>아이디나 연락처는 다</a:t>
            </a:r>
            <a:endParaRPr lang="en-US" altLang="ko-KR" sz="1000" dirty="0" smtClean="0"/>
          </a:p>
          <a:p>
            <a:r>
              <a:rPr lang="ko-KR" altLang="en-US" sz="1000" dirty="0" smtClean="0"/>
              <a:t>치지 않고 일부만 쳐도</a:t>
            </a:r>
            <a:endParaRPr lang="en-US" altLang="ko-KR" sz="1000" dirty="0" smtClean="0"/>
          </a:p>
          <a:p>
            <a:r>
              <a:rPr lang="ko-KR" altLang="en-US" sz="1000" dirty="0" smtClean="0"/>
              <a:t>그에 해당되는 사람이 검색됨</a:t>
            </a:r>
            <a:endParaRPr lang="en-US" altLang="ko-KR" sz="10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107504" y="1340768"/>
            <a:ext cx="8856984" cy="656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711276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3204" y="1556792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462548</a:t>
            </a:r>
            <a:endParaRPr lang="ko-KR" altLang="en-US" sz="12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1255872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998184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771800" y="5486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endParaRPr lang="en-US" altLang="ko-KR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663216" y="14847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성별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89340" y="14847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987824" y="14847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연락처</a:t>
            </a:r>
            <a:endParaRPr lang="ko-KR" altLang="en-US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3851920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923928" y="14847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솔커톡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8028384" y="155679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회원가입일</a:t>
            </a:r>
            <a:endParaRPr lang="ko-KR" altLang="en-US" sz="1200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4932040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6084168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7020272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8028384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932040" y="1412776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솔커톡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상대 아이디</a:t>
            </a:r>
            <a:endParaRPr lang="ko-KR" altLang="en-US" sz="1400" dirty="0"/>
          </a:p>
        </p:txBody>
      </p:sp>
      <p:sp>
        <p:nvSpPr>
          <p:cNvPr id="84" name="TextBox 83"/>
          <p:cNvSpPr txBox="1"/>
          <p:nvPr/>
        </p:nvSpPr>
        <p:spPr>
          <a:xfrm>
            <a:off x="6300192" y="14847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쪽지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948263" y="1412776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쪽지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상대 아이디</a:t>
            </a:r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3850332" y="1988840"/>
            <a:ext cx="5114156" cy="2808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/>
          <p:cNvCxnSpPr/>
          <p:nvPr/>
        </p:nvCxnSpPr>
        <p:spPr>
          <a:xfrm>
            <a:off x="4932040" y="1988840"/>
            <a:ext cx="0" cy="2808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084168" y="1988840"/>
            <a:ext cx="0" cy="2808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7020272" y="1988840"/>
            <a:ext cx="0" cy="2808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8028384" y="1988840"/>
            <a:ext cx="0" cy="2808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3851920" y="2564904"/>
            <a:ext cx="5112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3851920" y="3140968"/>
            <a:ext cx="5112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851920" y="3717032"/>
            <a:ext cx="5112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851920" y="4293096"/>
            <a:ext cx="5112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 flipH="1">
            <a:off x="3707904" y="1988840"/>
            <a:ext cx="97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2016-08-16</a:t>
            </a:r>
          </a:p>
          <a:p>
            <a:pPr algn="ctr"/>
            <a:r>
              <a:rPr lang="en-US" altLang="ko-KR" sz="800" dirty="0" smtClean="0"/>
              <a:t>19:42:08</a:t>
            </a:r>
            <a:endParaRPr lang="ko-KR" altLang="en-US" sz="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932040" y="2132856"/>
            <a:ext cx="1144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상대 아이디</a:t>
            </a:r>
            <a:endParaRPr lang="ko-KR" altLang="en-US" sz="1400" dirty="0"/>
          </a:p>
        </p:txBody>
      </p:sp>
      <p:sp>
        <p:nvSpPr>
          <p:cNvPr id="103" name="TextBox 102"/>
          <p:cNvSpPr txBox="1"/>
          <p:nvPr/>
        </p:nvSpPr>
        <p:spPr>
          <a:xfrm flipH="1">
            <a:off x="6084168" y="2060848"/>
            <a:ext cx="97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2016-08-16</a:t>
            </a:r>
          </a:p>
          <a:p>
            <a:pPr algn="ctr"/>
            <a:r>
              <a:rPr lang="en-US" altLang="ko-KR" sz="1000" dirty="0" smtClean="0"/>
              <a:t>12:22:01</a:t>
            </a:r>
            <a:endParaRPr lang="ko-KR" alt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948264" y="2132856"/>
            <a:ext cx="1144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상대 아이디</a:t>
            </a:r>
            <a:endParaRPr lang="ko-KR" alt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8095059" y="20566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상대회원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가입일</a:t>
            </a:r>
            <a:endParaRPr lang="ko-KR" alt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932040" y="2708920"/>
            <a:ext cx="1144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상대 아이디</a:t>
            </a:r>
            <a:endParaRPr lang="ko-KR" alt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8105725" y="260833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상대회원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가입일</a:t>
            </a:r>
            <a:endParaRPr lang="ko-KR" altLang="en-US" sz="1200" dirty="0"/>
          </a:p>
        </p:txBody>
      </p:sp>
      <p:cxnSp>
        <p:nvCxnSpPr>
          <p:cNvPr id="113" name="직선 화살표 연결선 112"/>
          <p:cNvCxnSpPr/>
          <p:nvPr/>
        </p:nvCxnSpPr>
        <p:spPr>
          <a:xfrm flipH="1" flipV="1">
            <a:off x="6372200" y="2924944"/>
            <a:ext cx="936104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300192" y="5013176"/>
            <a:ext cx="28648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상대가 쪽지 </a:t>
            </a:r>
            <a:r>
              <a:rPr lang="ko-KR" altLang="en-US" sz="1200" dirty="0" err="1" smtClean="0"/>
              <a:t>안보내고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신청해서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솔커톡만</a:t>
            </a:r>
            <a:r>
              <a:rPr lang="ko-KR" altLang="en-US" sz="1200" dirty="0" smtClean="0"/>
              <a:t> 한경우는 이렇게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쪽지칸은</a:t>
            </a:r>
            <a:r>
              <a:rPr lang="ko-KR" altLang="en-US" sz="1200" dirty="0" smtClean="0"/>
              <a:t> 빈칸이에요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물론 쪽지 보낸 후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이루어지지</a:t>
            </a:r>
            <a:endParaRPr lang="en-US" altLang="ko-KR" sz="1200" dirty="0" smtClean="0"/>
          </a:p>
          <a:p>
            <a:r>
              <a:rPr lang="ko-KR" altLang="en-US" sz="1200" dirty="0" smtClean="0"/>
              <a:t>않으면 </a:t>
            </a:r>
            <a:r>
              <a:rPr lang="ko-KR" altLang="en-US" sz="1200" dirty="0" err="1" smtClean="0"/>
              <a:t>쪽지칸만</a:t>
            </a:r>
            <a:r>
              <a:rPr lang="ko-KR" altLang="en-US" sz="1200" dirty="0" smtClean="0"/>
              <a:t> 있고 </a:t>
            </a:r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칸은</a:t>
            </a:r>
            <a:endParaRPr lang="en-US" altLang="ko-KR" sz="1200" dirty="0" smtClean="0"/>
          </a:p>
          <a:p>
            <a:r>
              <a:rPr lang="ko-KR" altLang="en-US" sz="1200" dirty="0" smtClean="0"/>
              <a:t>빈칸이에요</a:t>
            </a:r>
            <a:endParaRPr lang="en-US" altLang="ko-KR" sz="1200" dirty="0" smtClean="0"/>
          </a:p>
        </p:txBody>
      </p:sp>
      <p:cxnSp>
        <p:nvCxnSpPr>
          <p:cNvPr id="116" name="직선 화살표 연결선 115"/>
          <p:cNvCxnSpPr/>
          <p:nvPr/>
        </p:nvCxnSpPr>
        <p:spPr>
          <a:xfrm flipH="1" flipV="1">
            <a:off x="6660232" y="2420888"/>
            <a:ext cx="864096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7308304" y="4365104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가장 마지막 쪽지</a:t>
            </a:r>
            <a:endParaRPr lang="en-US" altLang="ko-KR" sz="1200" dirty="0" smtClean="0"/>
          </a:p>
          <a:p>
            <a:r>
              <a:rPr lang="ko-KR" altLang="en-US" sz="1200" dirty="0" err="1" smtClean="0"/>
              <a:t>보낸시간만</a:t>
            </a:r>
            <a:r>
              <a:rPr lang="ko-KR" altLang="en-US" sz="1200" dirty="0" smtClean="0"/>
              <a:t> 표시</a:t>
            </a:r>
            <a:endParaRPr lang="en-US" altLang="ko-KR" sz="1200" dirty="0" smtClean="0"/>
          </a:p>
        </p:txBody>
      </p:sp>
      <p:sp>
        <p:nvSpPr>
          <p:cNvPr id="121" name="TextBox 120"/>
          <p:cNvSpPr txBox="1"/>
          <p:nvPr/>
        </p:nvSpPr>
        <p:spPr>
          <a:xfrm flipH="1">
            <a:off x="4139952" y="2276872"/>
            <a:ext cx="97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2016-08-14</a:t>
            </a:r>
          </a:p>
          <a:p>
            <a:pPr algn="ctr"/>
            <a:r>
              <a:rPr lang="en-US" altLang="ko-KR" sz="800" dirty="0" smtClean="0"/>
              <a:t>10:54:02</a:t>
            </a:r>
            <a:endParaRPr lang="ko-KR" altLang="en-US" sz="800" dirty="0"/>
          </a:p>
        </p:txBody>
      </p:sp>
      <p:sp>
        <p:nvSpPr>
          <p:cNvPr id="122" name="TextBox 121"/>
          <p:cNvSpPr txBox="1"/>
          <p:nvPr/>
        </p:nvSpPr>
        <p:spPr>
          <a:xfrm flipH="1">
            <a:off x="3693046" y="2540521"/>
            <a:ext cx="97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2016-08-16</a:t>
            </a:r>
          </a:p>
          <a:p>
            <a:pPr algn="ctr"/>
            <a:r>
              <a:rPr lang="en-US" altLang="ko-KR" sz="800" dirty="0" smtClean="0"/>
              <a:t>17:22:45</a:t>
            </a:r>
            <a:endParaRPr lang="ko-KR" altLang="en-US" sz="800" dirty="0"/>
          </a:p>
        </p:txBody>
      </p:sp>
      <p:sp>
        <p:nvSpPr>
          <p:cNvPr id="123" name="TextBox 122"/>
          <p:cNvSpPr txBox="1"/>
          <p:nvPr/>
        </p:nvSpPr>
        <p:spPr>
          <a:xfrm flipH="1">
            <a:off x="4125094" y="2828553"/>
            <a:ext cx="97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2016-08-15</a:t>
            </a:r>
          </a:p>
          <a:p>
            <a:pPr algn="ctr"/>
            <a:r>
              <a:rPr lang="en-US" altLang="ko-KR" sz="800" dirty="0" smtClean="0"/>
              <a:t>11:54:02</a:t>
            </a:r>
            <a:endParaRPr lang="ko-KR" altLang="en-US" sz="800" dirty="0"/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491880" y="2204864"/>
            <a:ext cx="504056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987824" y="364502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/>
              <a:t>솔커톡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종료시간</a:t>
            </a:r>
            <a:endParaRPr lang="ko-KR" altLang="en-US" sz="1200" dirty="0"/>
          </a:p>
        </p:txBody>
      </p:sp>
      <p:sp>
        <p:nvSpPr>
          <p:cNvPr id="127" name="TextBox 126"/>
          <p:cNvSpPr txBox="1"/>
          <p:nvPr/>
        </p:nvSpPr>
        <p:spPr>
          <a:xfrm>
            <a:off x="4067944" y="35010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/>
              <a:t>솔커톡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시작시간</a:t>
            </a:r>
            <a:endParaRPr lang="ko-KR" altLang="en-US" sz="1200" dirty="0"/>
          </a:p>
        </p:txBody>
      </p:sp>
      <p:cxnSp>
        <p:nvCxnSpPr>
          <p:cNvPr id="129" name="직선 화살표 연결선 128"/>
          <p:cNvCxnSpPr/>
          <p:nvPr/>
        </p:nvCxnSpPr>
        <p:spPr>
          <a:xfrm flipV="1">
            <a:off x="4644008" y="2492896"/>
            <a:ext cx="7200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771800" y="4365104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솔커톡</a:t>
            </a:r>
            <a:r>
              <a:rPr lang="ko-KR" altLang="en-US" sz="1200" dirty="0" smtClean="0"/>
              <a:t> 종료시간을 기준으로</a:t>
            </a:r>
            <a:endParaRPr lang="en-US" altLang="ko-KR" sz="1200" dirty="0" smtClean="0"/>
          </a:p>
          <a:p>
            <a:r>
              <a:rPr lang="ko-KR" altLang="en-US" sz="1200" dirty="0" smtClean="0"/>
              <a:t>가장 최근이 위에 있음</a:t>
            </a:r>
            <a:endParaRPr lang="ko-KR" altLang="en-US" sz="1200" dirty="0"/>
          </a:p>
        </p:txBody>
      </p:sp>
      <p:cxnSp>
        <p:nvCxnSpPr>
          <p:cNvPr id="131" name="직선 화살표 연결선 130"/>
          <p:cNvCxnSpPr/>
          <p:nvPr/>
        </p:nvCxnSpPr>
        <p:spPr>
          <a:xfrm flipV="1">
            <a:off x="3707904" y="2276872"/>
            <a:ext cx="432048" cy="2016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V="1">
            <a:off x="1619672" y="2132856"/>
            <a:ext cx="230425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V="1">
            <a:off x="1772072" y="2276872"/>
            <a:ext cx="4600128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251520" y="2204864"/>
            <a:ext cx="198644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솔커톡이나</a:t>
            </a:r>
            <a:endParaRPr lang="en-US" altLang="ko-KR" sz="1000" dirty="0" smtClean="0"/>
          </a:p>
          <a:p>
            <a:r>
              <a:rPr lang="ko-KR" altLang="en-US" sz="1000" dirty="0" smtClean="0"/>
              <a:t>쪽지 시간에</a:t>
            </a:r>
            <a:endParaRPr lang="en-US" altLang="ko-KR" sz="1000" dirty="0" smtClean="0"/>
          </a:p>
          <a:p>
            <a:r>
              <a:rPr lang="ko-KR" altLang="en-US" sz="1000" dirty="0" smtClean="0"/>
              <a:t>마우스 커서 대면</a:t>
            </a:r>
            <a:endParaRPr lang="en-US" altLang="ko-KR" sz="1000" dirty="0" smtClean="0"/>
          </a:p>
          <a:p>
            <a:r>
              <a:rPr lang="ko-KR" altLang="en-US" sz="1000" dirty="0" smtClean="0"/>
              <a:t>굳이 클릭하지 않아도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솔커톡이나</a:t>
            </a:r>
            <a:r>
              <a:rPr lang="ko-KR" altLang="en-US" sz="1000" dirty="0" smtClean="0"/>
              <a:t> 쪽지가 </a:t>
            </a:r>
            <a:endParaRPr lang="en-US" altLang="ko-KR" sz="1000" dirty="0" smtClean="0"/>
          </a:p>
          <a:p>
            <a:r>
              <a:rPr lang="ko-KR" altLang="en-US" sz="1000" dirty="0" smtClean="0"/>
              <a:t>지금 </a:t>
            </a:r>
            <a:r>
              <a:rPr lang="ko-KR" altLang="en-US" sz="1000" dirty="0" err="1" smtClean="0"/>
              <a:t>글자칸에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최근순으로</a:t>
            </a:r>
            <a:r>
              <a:rPr lang="ko-KR" altLang="en-US" sz="1000" dirty="0" smtClean="0"/>
              <a:t> 보임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여러개인</a:t>
            </a:r>
            <a:r>
              <a:rPr lang="ko-KR" altLang="en-US" sz="1000" dirty="0" smtClean="0"/>
              <a:t> 경우는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여러개인걸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알수있게</a:t>
            </a:r>
            <a:endParaRPr lang="en-US" altLang="ko-KR" sz="1000" dirty="0" smtClean="0"/>
          </a:p>
          <a:p>
            <a:r>
              <a:rPr lang="ko-KR" altLang="en-US" sz="1000" dirty="0" smtClean="0"/>
              <a:t>포개져서 보임</a:t>
            </a:r>
            <a:endParaRPr lang="en-US" altLang="ko-KR" sz="1000" dirty="0" smtClean="0"/>
          </a:p>
          <a:p>
            <a:r>
              <a:rPr lang="ko-KR" altLang="en-US" sz="1000" dirty="0" smtClean="0"/>
              <a:t>클릭을 하면</a:t>
            </a:r>
            <a:endParaRPr lang="en-US" altLang="ko-KR" sz="1000" dirty="0" smtClean="0"/>
          </a:p>
          <a:p>
            <a:r>
              <a:rPr lang="ko-KR" altLang="en-US" sz="1000" dirty="0" smtClean="0"/>
              <a:t>지금 글자 칸에</a:t>
            </a:r>
            <a:endParaRPr lang="en-US" altLang="ko-KR" sz="1000" dirty="0" smtClean="0"/>
          </a:p>
          <a:p>
            <a:r>
              <a:rPr lang="ko-KR" altLang="en-US" sz="1000" dirty="0" smtClean="0"/>
              <a:t>고정되어 스크롤 내려가면서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쭈욱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볼수</a:t>
            </a:r>
            <a:r>
              <a:rPr lang="ko-KR" altLang="en-US" sz="1000" dirty="0" smtClean="0"/>
              <a:t> 있음</a:t>
            </a:r>
            <a:endParaRPr lang="en-US" altLang="ko-KR" sz="1000" dirty="0" smtClean="0"/>
          </a:p>
        </p:txBody>
      </p:sp>
      <p:cxnSp>
        <p:nvCxnSpPr>
          <p:cNvPr id="60" name="직선 연결선 59"/>
          <p:cNvCxnSpPr/>
          <p:nvPr/>
        </p:nvCxnSpPr>
        <p:spPr>
          <a:xfrm>
            <a:off x="2771800" y="1340768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961240" y="14847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</a:rPr>
              <a:t>닉네임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1664" y="33265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전화번호   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선택박스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아이디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닉네임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/>
              <a:t>추천인코드</a:t>
            </a:r>
            <a:endParaRPr lang="ko-KR" altLang="en-US" sz="1000" dirty="0"/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725720" y="76470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262960" y="641040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닉네임 검색도 가능해요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연애콘텐츠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342" y="476672"/>
            <a:ext cx="4438650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글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403648" y="476672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35696" y="6206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그림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2915816" y="476672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499992" y="476672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87824" y="6206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사진과 영상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>
            <a:off x="1043608" y="311751"/>
            <a:ext cx="3816424" cy="4529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60032" y="188640"/>
            <a:ext cx="18133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올리려는 카테고리 선택하면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57150" y="1340768"/>
            <a:ext cx="4438650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51520" y="148478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제목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971600" y="1484784"/>
            <a:ext cx="331656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051720" y="21328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547664" y="2132856"/>
            <a:ext cx="180020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131840" y="1628800"/>
            <a:ext cx="1728192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88024" y="1412776"/>
            <a:ext cx="27622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누르면 업로드 </a:t>
            </a:r>
            <a:r>
              <a:rPr lang="ko-KR" altLang="en-US" sz="1000" dirty="0" err="1" smtClean="0"/>
              <a:t>할수</a:t>
            </a:r>
            <a:r>
              <a:rPr lang="ko-KR" altLang="en-US" sz="1000" dirty="0" smtClean="0"/>
              <a:t> 있게 파일 목록이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뜨는데</a:t>
            </a:r>
            <a:endParaRPr lang="en-US" altLang="ko-KR" sz="1000" dirty="0" smtClean="0"/>
          </a:p>
          <a:p>
            <a:r>
              <a:rPr lang="ko-KR" altLang="en-US" sz="1000" dirty="0" err="1" smtClean="0"/>
              <a:t>파을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여러개를</a:t>
            </a:r>
            <a:r>
              <a:rPr lang="ko-KR" altLang="en-US" sz="1000" dirty="0" smtClean="0"/>
              <a:t> 드래그해서</a:t>
            </a:r>
            <a:endParaRPr lang="en-US" altLang="ko-KR" sz="1000" dirty="0" smtClean="0"/>
          </a:p>
          <a:p>
            <a:r>
              <a:rPr lang="ko-KR" altLang="en-US" sz="1000" dirty="0" smtClean="0"/>
              <a:t>한꺼번에 </a:t>
            </a:r>
            <a:r>
              <a:rPr lang="ko-KR" altLang="en-US" sz="1000" dirty="0" err="1" smtClean="0"/>
              <a:t>여러장이나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수십장을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올리수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있음</a:t>
            </a:r>
            <a:endParaRPr lang="en-US" altLang="ko-KR" sz="1000" dirty="0" smtClean="0"/>
          </a:p>
        </p:txBody>
      </p:sp>
      <p:cxnSp>
        <p:nvCxnSpPr>
          <p:cNvPr id="27" name="직선 화살표 연결선 26"/>
          <p:cNvCxnSpPr>
            <a:stCxn id="29" idx="1"/>
          </p:cNvCxnSpPr>
          <p:nvPr/>
        </p:nvCxnSpPr>
        <p:spPr>
          <a:xfrm flipH="1">
            <a:off x="3635896" y="1103839"/>
            <a:ext cx="1440160" cy="556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76056" y="980728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콘텐츠</a:t>
            </a:r>
            <a:r>
              <a:rPr lang="ko-KR" altLang="en-US" sz="1000" dirty="0" smtClean="0"/>
              <a:t> 제목 적는 칸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42870" y="3861048"/>
            <a:ext cx="8856984" cy="302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42870" y="436510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2870" y="501317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2870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90942" y="3861048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2274" y="45091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2325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89032" y="5157192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2324</a:t>
            </a:r>
            <a:endParaRPr lang="ko-KR" altLang="en-US" sz="12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42870" y="623731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2274" y="638132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2322</a:t>
            </a:r>
            <a:endParaRPr lang="ko-KR" altLang="en-US" sz="12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3545416" y="3861048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1040" y="3933056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No.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61040" y="58052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2323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640666" y="40050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/>
              <a:t>카테고리</a:t>
            </a:r>
            <a:endParaRPr lang="en-US" altLang="ko-KR" sz="1200" dirty="0" smtClean="0"/>
          </a:p>
        </p:txBody>
      </p:sp>
      <p:cxnSp>
        <p:nvCxnSpPr>
          <p:cNvPr id="47" name="직선 연결선 46"/>
          <p:cNvCxnSpPr/>
          <p:nvPr/>
        </p:nvCxnSpPr>
        <p:spPr>
          <a:xfrm>
            <a:off x="4481520" y="3861048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345616" y="3861048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76770" y="400506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등록일</a:t>
            </a:r>
            <a:endParaRPr lang="ko-KR" alt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3833448" y="4581128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글</a:t>
            </a:r>
            <a:endParaRPr lang="ko-KR" alt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1696450" y="3933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84682" y="51571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그림</a:t>
            </a:r>
            <a:endParaRPr lang="ko-KR" altLang="en-US" sz="1200" dirty="0"/>
          </a:p>
        </p:txBody>
      </p:sp>
      <p:sp>
        <p:nvSpPr>
          <p:cNvPr id="95" name="TextBox 94"/>
          <p:cNvSpPr txBox="1"/>
          <p:nvPr/>
        </p:nvSpPr>
        <p:spPr>
          <a:xfrm flipH="1">
            <a:off x="4432754" y="4499595"/>
            <a:ext cx="97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2016-07-16</a:t>
            </a:r>
          </a:p>
          <a:p>
            <a:pPr algn="ctr"/>
            <a:r>
              <a:rPr lang="en-US" altLang="ko-KR" sz="1000" dirty="0" smtClean="0"/>
              <a:t>06:12:21</a:t>
            </a:r>
            <a:endParaRPr lang="ko-KR" altLang="en-US" sz="1000" dirty="0"/>
          </a:p>
        </p:txBody>
      </p:sp>
      <p:sp>
        <p:nvSpPr>
          <p:cNvPr id="101" name="직사각형 100"/>
          <p:cNvSpPr/>
          <p:nvPr/>
        </p:nvSpPr>
        <p:spPr>
          <a:xfrm>
            <a:off x="5728898" y="4509120"/>
            <a:ext cx="936104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7313074" y="4509120"/>
            <a:ext cx="936104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5872914" y="4509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7457090" y="4509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cxnSp>
        <p:nvCxnSpPr>
          <p:cNvPr id="106" name="직선 화살표 연결선 105"/>
          <p:cNvCxnSpPr/>
          <p:nvPr/>
        </p:nvCxnSpPr>
        <p:spPr>
          <a:xfrm flipH="1" flipV="1">
            <a:off x="6016930" y="4797152"/>
            <a:ext cx="21602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5440866" y="53732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콘텐츠</a:t>
            </a:r>
            <a:r>
              <a:rPr lang="ko-KR" altLang="en-US" sz="1000" dirty="0" smtClean="0"/>
              <a:t> 제목이나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추가 삭제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중간 </a:t>
            </a:r>
            <a:r>
              <a:rPr lang="ko-KR" altLang="en-US" sz="1000" dirty="0" err="1" smtClean="0"/>
              <a:t>삽입등이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가능</a:t>
            </a:r>
            <a:endParaRPr lang="ko-KR" altLang="en-US" sz="1000" dirty="0"/>
          </a:p>
        </p:txBody>
      </p:sp>
      <p:cxnSp>
        <p:nvCxnSpPr>
          <p:cNvPr id="108" name="직선 화살표 연결선 107"/>
          <p:cNvCxnSpPr/>
          <p:nvPr/>
        </p:nvCxnSpPr>
        <p:spPr>
          <a:xfrm flipH="1" flipV="1">
            <a:off x="7673114" y="4797152"/>
            <a:ext cx="21602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385082" y="5301208"/>
            <a:ext cx="998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올린 </a:t>
            </a:r>
            <a:r>
              <a:rPr lang="ko-KR" altLang="en-US" sz="1000" dirty="0" err="1" smtClean="0"/>
              <a:t>콘텐츠</a:t>
            </a:r>
            <a:endParaRPr lang="en-US" altLang="ko-KR" sz="1000" dirty="0" smtClean="0"/>
          </a:p>
          <a:p>
            <a:r>
              <a:rPr lang="ko-KR" altLang="en-US" sz="1000" dirty="0" smtClean="0"/>
              <a:t>삭제로 </a:t>
            </a:r>
            <a:r>
              <a:rPr lang="ko-KR" altLang="en-US" sz="1000" dirty="0" err="1" smtClean="0"/>
              <a:t>삭제전</a:t>
            </a:r>
            <a:endParaRPr lang="en-US" altLang="ko-KR" sz="1000" dirty="0" smtClean="0"/>
          </a:p>
          <a:p>
            <a:r>
              <a:rPr lang="ko-KR" altLang="en-US" sz="1000" dirty="0" smtClean="0"/>
              <a:t>확인 취소로</a:t>
            </a:r>
            <a:endParaRPr lang="en-US" altLang="ko-KR" sz="1000" dirty="0" smtClean="0"/>
          </a:p>
          <a:p>
            <a:r>
              <a:rPr lang="ko-KR" altLang="en-US" sz="1000" dirty="0" smtClean="0"/>
              <a:t>한번 더 물음</a:t>
            </a:r>
            <a:endParaRPr lang="ko-KR" altLang="en-US" sz="1000" dirty="0"/>
          </a:p>
        </p:txBody>
      </p:sp>
      <p:sp>
        <p:nvSpPr>
          <p:cNvPr id="110" name="직사각형 109"/>
          <p:cNvSpPr/>
          <p:nvPr/>
        </p:nvSpPr>
        <p:spPr>
          <a:xfrm>
            <a:off x="64070" y="2996952"/>
            <a:ext cx="6380137" cy="8004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179512" y="30689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카테고리</a:t>
            </a:r>
            <a:endParaRPr lang="ko-KR" alt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1403648" y="3068960"/>
            <a:ext cx="6437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전체 글 그림 </a:t>
            </a:r>
            <a:r>
              <a:rPr lang="ko-KR" altLang="en-US" sz="1400" dirty="0" err="1" smtClean="0"/>
              <a:t>사진과영상</a:t>
            </a:r>
            <a:r>
              <a:rPr lang="ko-KR" altLang="en-US" sz="1400" dirty="0" smtClean="0"/>
              <a:t>  선택박스 형태로 </a:t>
            </a:r>
            <a:r>
              <a:rPr lang="ko-KR" altLang="en-US" sz="1400" dirty="0" err="1" smtClean="0"/>
              <a:t>고를수</a:t>
            </a:r>
            <a:r>
              <a:rPr lang="ko-KR" altLang="en-US" sz="1400" dirty="0" smtClean="0"/>
              <a:t> 있고 고르면 바로 자동정렬</a:t>
            </a:r>
            <a:endParaRPr lang="ko-KR" altLang="en-US" sz="1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323528" y="34290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제목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1231057" y="3376042"/>
            <a:ext cx="3316560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4888607" y="3385567"/>
            <a:ext cx="936104" cy="36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5032623" y="33855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cxnSp>
        <p:nvCxnSpPr>
          <p:cNvPr id="119" name="직선 화살표 연결선 118"/>
          <p:cNvCxnSpPr/>
          <p:nvPr/>
        </p:nvCxnSpPr>
        <p:spPr>
          <a:xfrm flipV="1">
            <a:off x="2051720" y="3573016"/>
            <a:ext cx="576064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11560" y="5085184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제목 일부만 </a:t>
            </a:r>
            <a:r>
              <a:rPr lang="ko-KR" altLang="en-US" sz="1000" dirty="0" err="1" smtClean="0"/>
              <a:t>친후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엔터나</a:t>
            </a:r>
            <a:r>
              <a:rPr lang="ko-KR" altLang="en-US" sz="1000" dirty="0" smtClean="0"/>
              <a:t> 검색 눌러도</a:t>
            </a:r>
            <a:endParaRPr lang="en-US" altLang="ko-KR" sz="1000" dirty="0" smtClean="0"/>
          </a:p>
          <a:p>
            <a:r>
              <a:rPr lang="ko-KR" altLang="en-US" sz="1000" dirty="0" smtClean="0"/>
              <a:t>해당되는 </a:t>
            </a:r>
            <a:r>
              <a:rPr lang="ko-KR" altLang="en-US" sz="1000" dirty="0" err="1" smtClean="0"/>
              <a:t>콘텐츠</a:t>
            </a:r>
            <a:r>
              <a:rPr lang="ko-KR" altLang="en-US" sz="1000" dirty="0" smtClean="0"/>
              <a:t> 다 검색됨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관리자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푸시</a:t>
            </a:r>
            <a:r>
              <a:rPr lang="en-US" altLang="ko-KR" sz="1400" dirty="0" smtClean="0">
                <a:solidFill>
                  <a:srgbClr val="FF0000"/>
                </a:solidFill>
              </a:rPr>
              <a:t>/ </a:t>
            </a:r>
            <a:r>
              <a:rPr lang="ko-KR" altLang="en-US" sz="1400" dirty="0" smtClean="0">
                <a:solidFill>
                  <a:srgbClr val="FF0000"/>
                </a:solidFill>
              </a:rPr>
              <a:t>문자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404664"/>
            <a:ext cx="8208912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548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성별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47664" y="54868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남 여 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선택박스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1196752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 </a:t>
            </a:r>
            <a:r>
              <a:rPr lang="ko-KR" altLang="en-US" dirty="0" err="1" smtClean="0"/>
              <a:t>푸시내용</a:t>
            </a:r>
            <a:endParaRPr lang="en-US" altLang="ko-KR" dirty="0" smtClean="0"/>
          </a:p>
          <a:p>
            <a:r>
              <a:rPr lang="en-US" altLang="ko-KR" dirty="0" smtClean="0"/>
              <a:t>(0/ ?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23528" y="1772816"/>
            <a:ext cx="7200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512" y="2492896"/>
            <a:ext cx="998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현재 글자수나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용량</a:t>
            </a:r>
            <a:endParaRPr lang="en-US" altLang="ko-KR" sz="1000" dirty="0" smtClean="0"/>
          </a:p>
          <a:p>
            <a:r>
              <a:rPr lang="ko-KR" altLang="en-US" sz="1000" dirty="0" smtClean="0"/>
              <a:t>실시간 표시</a:t>
            </a:r>
            <a:endParaRPr lang="ko-KR" altLang="en-US" sz="1000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755576" y="1772816"/>
            <a:ext cx="108012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35696" y="2276872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최대한 많은 글자나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이미지를 넣을 수 있게</a:t>
            </a:r>
            <a:endParaRPr lang="en-US" altLang="ko-KR" sz="1000" dirty="0" smtClean="0"/>
          </a:p>
          <a:p>
            <a:r>
              <a:rPr lang="ko-KR" altLang="en-US" sz="1000" dirty="0" smtClean="0"/>
              <a:t>설정해주세요</a:t>
            </a:r>
            <a:endParaRPr lang="en-US" altLang="ko-KR" sz="1000" dirty="0" smtClean="0"/>
          </a:p>
          <a:p>
            <a:r>
              <a:rPr lang="ko-KR" altLang="en-US" sz="1000" dirty="0" smtClean="0"/>
              <a:t>물론 손실률 발생하지 </a:t>
            </a:r>
            <a:r>
              <a:rPr lang="ko-KR" altLang="en-US" sz="1000" dirty="0" err="1" smtClean="0"/>
              <a:t>않는선에서요</a:t>
            </a:r>
            <a:endParaRPr lang="ko-KR" altLang="en-US" sz="1000" dirty="0"/>
          </a:p>
        </p:txBody>
      </p:sp>
      <p:sp>
        <p:nvSpPr>
          <p:cNvPr id="17" name="직사각형 16"/>
          <p:cNvSpPr/>
          <p:nvPr/>
        </p:nvSpPr>
        <p:spPr>
          <a:xfrm>
            <a:off x="1504231" y="1268760"/>
            <a:ext cx="6768752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2483768" y="908720"/>
            <a:ext cx="2376264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60032" y="2060848"/>
            <a:ext cx="18133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여기를 통해 </a:t>
            </a:r>
            <a:r>
              <a:rPr lang="ko-KR" altLang="en-US" sz="1000" dirty="0" err="1" smtClean="0"/>
              <a:t>푸시를</a:t>
            </a:r>
            <a:endParaRPr lang="en-US" altLang="ko-KR" sz="1000" dirty="0" smtClean="0"/>
          </a:p>
          <a:p>
            <a:r>
              <a:rPr lang="ko-KR" altLang="en-US" sz="1000" dirty="0" smtClean="0"/>
              <a:t>전체에게도 </a:t>
            </a:r>
            <a:endParaRPr lang="en-US" altLang="ko-KR" sz="1000" dirty="0" smtClean="0"/>
          </a:p>
          <a:p>
            <a:r>
              <a:rPr lang="ko-KR" altLang="en-US" sz="1000" dirty="0" smtClean="0"/>
              <a:t>남자에게만</a:t>
            </a:r>
            <a:endParaRPr lang="en-US" altLang="ko-KR" sz="1000" dirty="0" smtClean="0"/>
          </a:p>
          <a:p>
            <a:r>
              <a:rPr lang="ko-KR" altLang="en-US" sz="1000" dirty="0" smtClean="0"/>
              <a:t>여자에게만 대상을 선택해서</a:t>
            </a:r>
            <a:endParaRPr lang="en-US" altLang="ko-KR" sz="1000" dirty="0" smtClean="0"/>
          </a:p>
          <a:p>
            <a:r>
              <a:rPr lang="ko-KR" altLang="en-US" sz="1000" dirty="0" smtClean="0"/>
              <a:t>보낼 수 있음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179512" y="4077072"/>
            <a:ext cx="8208912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8180" y="4221088"/>
            <a:ext cx="90027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여자 정회원시    </a:t>
            </a:r>
            <a:r>
              <a:rPr lang="en-US" altLang="ko-KR" dirty="0" smtClean="0"/>
              <a:t>:   </a:t>
            </a:r>
            <a:r>
              <a:rPr lang="en-US" altLang="ko-KR" sz="1200" dirty="0" smtClean="0"/>
              <a:t> (</a:t>
            </a:r>
            <a:r>
              <a:rPr lang="ko-KR" altLang="en-US" sz="1200" dirty="0" smtClean="0"/>
              <a:t>여기다 관리자가 기본 설정한 문자 내용이 있고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물론 언제든 문자내용 수정할 수 있어요</a:t>
            </a:r>
            <a:endParaRPr lang="en-US" altLang="ko-KR" sz="1200" dirty="0" smtClean="0"/>
          </a:p>
          <a:p>
            <a:r>
              <a:rPr lang="en-US" altLang="ko-KR" sz="1200" dirty="0" smtClean="0"/>
              <a:t>                               </a:t>
            </a:r>
            <a:r>
              <a:rPr lang="ko-KR" altLang="en-US" sz="1200" dirty="0" smtClean="0"/>
              <a:t>여자가 </a:t>
            </a:r>
            <a:r>
              <a:rPr lang="ko-KR" altLang="en-US" sz="1200" dirty="0" err="1" smtClean="0"/>
              <a:t>정회원되는</a:t>
            </a:r>
            <a:r>
              <a:rPr lang="ko-KR" altLang="en-US" sz="1200" dirty="0" smtClean="0"/>
              <a:t> 순간 자동으로 이 문자를 </a:t>
            </a:r>
            <a:r>
              <a:rPr lang="ko-KR" altLang="en-US" sz="1200" dirty="0" err="1" smtClean="0"/>
              <a:t>받게되요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남자는 정회원 되어도 이 문자 받을 수 없어요</a:t>
            </a:r>
            <a:endParaRPr lang="en-US" altLang="ko-KR" sz="12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79512" y="4869160"/>
            <a:ext cx="84289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사진수정 </a:t>
            </a:r>
            <a:r>
              <a:rPr lang="ko-KR" altLang="en-US" dirty="0" err="1" smtClean="0"/>
              <a:t>요청시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:   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사진문제로 정회원이 </a:t>
            </a:r>
            <a:r>
              <a:rPr lang="ko-KR" altLang="en-US" sz="1200" dirty="0" err="1" smtClean="0"/>
              <a:t>안되는</a:t>
            </a:r>
            <a:r>
              <a:rPr lang="ko-KR" altLang="en-US" sz="1200" dirty="0" smtClean="0"/>
              <a:t> 회원에게 보내지는 문자로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여기다 관리자가 기본 설정한</a:t>
            </a:r>
            <a:endParaRPr lang="en-US" altLang="ko-KR" sz="1200" dirty="0" smtClean="0"/>
          </a:p>
          <a:p>
            <a:r>
              <a:rPr lang="en-US" altLang="ko-KR" sz="1200" dirty="0" smtClean="0"/>
              <a:t>                                           </a:t>
            </a:r>
            <a:r>
              <a:rPr lang="ko-KR" altLang="en-US" sz="1200" dirty="0" smtClean="0"/>
              <a:t>문자 내용이 있고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물론 언제든 문자내용 수정할 수 있어요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536" y="6093296"/>
            <a:ext cx="763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전체푸시나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앱사용중에</a:t>
            </a:r>
            <a:r>
              <a:rPr lang="ko-KR" altLang="en-US" sz="1200" dirty="0" smtClean="0">
                <a:solidFill>
                  <a:srgbClr val="FF0000"/>
                </a:solidFill>
              </a:rPr>
              <a:t> 주고받게 되는 푸시는 회원들에게 무조건 </a:t>
            </a:r>
            <a:r>
              <a:rPr lang="en-US" altLang="ko-KR" sz="1200" dirty="0" smtClean="0">
                <a:solidFill>
                  <a:srgbClr val="FF0000"/>
                </a:solidFill>
              </a:rPr>
              <a:t>100%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가야하니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푸시</a:t>
            </a:r>
            <a:r>
              <a:rPr lang="ko-KR" altLang="en-US" sz="1200" dirty="0" smtClean="0">
                <a:solidFill>
                  <a:srgbClr val="FF0000"/>
                </a:solidFill>
              </a:rPr>
              <a:t> 손실률 없게 해주세요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88895"/>
              </p:ext>
            </p:extLst>
          </p:nvPr>
        </p:nvGraphicFramePr>
        <p:xfrm>
          <a:off x="118582" y="98549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855198"/>
                <a:gridCol w="2326412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공지사항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28528"/>
              </p:ext>
            </p:extLst>
          </p:nvPr>
        </p:nvGraphicFramePr>
        <p:xfrm>
          <a:off x="6699006" y="583605"/>
          <a:ext cx="2326413" cy="1886108"/>
        </p:xfrm>
        <a:graphic>
          <a:graphicData uri="http://schemas.openxmlformats.org/drawingml/2006/table">
            <a:tbl>
              <a:tblPr/>
              <a:tblGrid>
                <a:gridCol w="199407"/>
                <a:gridCol w="2127006"/>
              </a:tblGrid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공지사항 등록 페이지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공지사항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No,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제목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등록일 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공지사항 상세페이지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4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리스트에서 체크박스 선택 후 해당버튼을 누르면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[SP]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4" name="Picture 2" descr="C:\Users\r-h\Favorites\Desktop\회사\로고\rich_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2"/>
          <a:stretch/>
        </p:blipFill>
        <p:spPr bwMode="auto">
          <a:xfrm>
            <a:off x="8054761" y="6467053"/>
            <a:ext cx="864096" cy="2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슬라이드 번호 개체 틀 5"/>
          <p:cNvSpPr txBox="1">
            <a:spLocks/>
          </p:cNvSpPr>
          <p:nvPr/>
        </p:nvSpPr>
        <p:spPr>
          <a:xfrm>
            <a:off x="100998" y="6480177"/>
            <a:ext cx="464334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-</a:t>
            </a:r>
            <a:fld id="{8CA8BCAD-8A1A-4284-B9F7-96FE1C86F7E9}" type="slidenum">
              <a:rPr lang="ko-KR" altLang="en-US" smtClean="0"/>
              <a:pPr/>
              <a:t>96</a:t>
            </a:fld>
            <a:r>
              <a:rPr lang="en-US" altLang="ko-KR" dirty="0" smtClean="0"/>
              <a:t>-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18583" y="886430"/>
            <a:ext cx="6320811" cy="4702811"/>
            <a:chOff x="128464" y="886429"/>
            <a:chExt cx="6847545" cy="4702811"/>
          </a:xfrm>
        </p:grpSpPr>
        <p:sp>
          <p:nvSpPr>
            <p:cNvPr id="46" name="직사각형 45"/>
            <p:cNvSpPr>
              <a:spLocks/>
            </p:cNvSpPr>
            <p:nvPr/>
          </p:nvSpPr>
          <p:spPr>
            <a:xfrm>
              <a:off x="128464" y="886429"/>
              <a:ext cx="6847545" cy="238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직사각형 46"/>
            <p:cNvSpPr>
              <a:spLocks/>
            </p:cNvSpPr>
            <p:nvPr/>
          </p:nvSpPr>
          <p:spPr>
            <a:xfrm>
              <a:off x="128464" y="889570"/>
              <a:ext cx="6847545" cy="53071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직사각형 47"/>
            <p:cNvSpPr>
              <a:spLocks/>
            </p:cNvSpPr>
            <p:nvPr/>
          </p:nvSpPr>
          <p:spPr>
            <a:xfrm>
              <a:off x="796982" y="1197800"/>
              <a:ext cx="5331155" cy="14387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51193" y="1237002"/>
              <a:ext cx="72008" cy="7200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24290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592439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>
              <a:spLocks/>
            </p:cNvSpPr>
            <p:nvPr/>
          </p:nvSpPr>
          <p:spPr>
            <a:xfrm>
              <a:off x="128464" y="1420280"/>
              <a:ext cx="6847545" cy="416896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26472" y="2159717"/>
            <a:ext cx="789738" cy="18990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7" name="TextBox 16"/>
          <p:cNvSpPr txBox="1"/>
          <p:nvPr/>
        </p:nvSpPr>
        <p:spPr>
          <a:xfrm>
            <a:off x="4322131" y="1484133"/>
            <a:ext cx="158248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슈퍼관리자님이 로그인하였습니다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834909" y="1471713"/>
            <a:ext cx="506162" cy="21602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9" name="TextBox 18"/>
          <p:cNvSpPr txBox="1"/>
          <p:nvPr/>
        </p:nvSpPr>
        <p:spPr>
          <a:xfrm>
            <a:off x="5842418" y="148201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로그아</a:t>
            </a:r>
            <a:r>
              <a:rPr lang="ko-KR" altLang="en-US" sz="700" dirty="0">
                <a:solidFill>
                  <a:schemeClr val="bg1"/>
                </a:solidFill>
              </a:rPr>
              <a:t>웃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2938" y="20745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b="1" dirty="0" smtClean="0">
                <a:solidFill>
                  <a:schemeClr val="bg1"/>
                </a:solidFill>
              </a:rPr>
              <a:t>공지사항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6935524" y="4751204"/>
            <a:ext cx="1780411" cy="8380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6903857" y="4838989"/>
            <a:ext cx="18437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/>
              <a:t>선택한 게시</a:t>
            </a:r>
            <a:r>
              <a:rPr lang="ko-KR" altLang="en-US" sz="800" dirty="0"/>
              <a:t>물</a:t>
            </a:r>
            <a:r>
              <a:rPr lang="ko-KR" altLang="en-US" sz="800" dirty="0" smtClean="0"/>
              <a:t>을 삭제하시겠습니까</a:t>
            </a:r>
            <a:r>
              <a:rPr lang="en-US" altLang="ko-KR" sz="800" dirty="0" smtClean="0"/>
              <a:t>?</a:t>
            </a:r>
          </a:p>
        </p:txBody>
      </p:sp>
      <p:sp>
        <p:nvSpPr>
          <p:cNvPr id="136" name="모서리가 둥근 직사각형 458"/>
          <p:cNvSpPr>
            <a:spLocks noChangeArrowheads="1"/>
          </p:cNvSpPr>
          <p:nvPr/>
        </p:nvSpPr>
        <p:spPr bwMode="auto">
          <a:xfrm>
            <a:off x="7910855" y="5309541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확인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sp>
        <p:nvSpPr>
          <p:cNvPr id="137" name="모서리가 둥근 직사각형 458"/>
          <p:cNvSpPr>
            <a:spLocks noChangeArrowheads="1"/>
          </p:cNvSpPr>
          <p:nvPr/>
        </p:nvSpPr>
        <p:spPr bwMode="auto">
          <a:xfrm>
            <a:off x="7379608" y="5309541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취소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02657" y="2374758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065482" y="2618974"/>
            <a:ext cx="5278849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1449274" y="2851759"/>
            <a:ext cx="23436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49274" y="3134453"/>
            <a:ext cx="23436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1076754" y="3105456"/>
            <a:ext cx="525234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1076754" y="3644806"/>
            <a:ext cx="525234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1076754" y="3371769"/>
            <a:ext cx="526757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403717" y="2619234"/>
            <a:ext cx="322525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54318" y="2620517"/>
            <a:ext cx="364202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896853" y="2857617"/>
            <a:ext cx="1228221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rgbClr val="0070C0"/>
                </a:solidFill>
              </a:rPr>
              <a:t>공지사항을 확인해주세요</a:t>
            </a:r>
            <a:r>
              <a:rPr lang="en-US" altLang="ko-KR" sz="700" b="1" dirty="0" smtClean="0">
                <a:solidFill>
                  <a:srgbClr val="0070C0"/>
                </a:solidFill>
              </a:rPr>
              <a:t>.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876877" y="3131916"/>
            <a:ext cx="966931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rgbClr val="0070C0"/>
                </a:solidFill>
              </a:rPr>
              <a:t>쉽게 이용하는 방식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418637" y="2621431"/>
            <a:ext cx="45397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등록일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442312" y="3420374"/>
            <a:ext cx="23436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2725525" y="4869160"/>
            <a:ext cx="769351" cy="480368"/>
            <a:chOff x="2952651" y="5704681"/>
            <a:chExt cx="833463" cy="480368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952651" y="5877272"/>
              <a:ext cx="833463" cy="307777"/>
              <a:chOff x="3052535" y="5949280"/>
              <a:chExt cx="833463" cy="307777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3052535" y="5949280"/>
                <a:ext cx="253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347449" y="5949280"/>
                <a:ext cx="253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632108" y="5949280"/>
                <a:ext cx="253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140" name="그룹 139"/>
              <p:cNvGrpSpPr/>
              <p:nvPr/>
            </p:nvGrpSpPr>
            <p:grpSpPr>
              <a:xfrm>
                <a:off x="3094039" y="6051979"/>
                <a:ext cx="727556" cy="141286"/>
                <a:chOff x="3094039" y="6051979"/>
                <a:chExt cx="727556" cy="141286"/>
              </a:xfrm>
            </p:grpSpPr>
            <p:sp>
              <p:nvSpPr>
                <p:cNvPr id="141" name="직사각형 140"/>
                <p:cNvSpPr/>
                <p:nvPr/>
              </p:nvSpPr>
              <p:spPr>
                <a:xfrm>
                  <a:off x="3094039" y="6051979"/>
                  <a:ext cx="148495" cy="14128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3389838" y="6051979"/>
                  <a:ext cx="148495" cy="14128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3673100" y="6051979"/>
                  <a:ext cx="148495" cy="14128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</p:grpSp>
        <p:sp>
          <p:nvSpPr>
            <p:cNvPr id="132" name="TextBox 131"/>
            <p:cNvSpPr txBox="1"/>
            <p:nvPr/>
          </p:nvSpPr>
          <p:spPr>
            <a:xfrm>
              <a:off x="3208642" y="5704681"/>
              <a:ext cx="366767" cy="18691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76001" y="2591020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FAQ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326776" y="2148417"/>
            <a:ext cx="425094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0" name="TextBox 69"/>
          <p:cNvSpPr txBox="1"/>
          <p:nvPr/>
        </p:nvSpPr>
        <p:spPr>
          <a:xfrm>
            <a:off x="1303801" y="213285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신규등록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46403" y="2857616"/>
            <a:ext cx="62068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2016.04.10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363074" y="3156938"/>
            <a:ext cx="62068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2016.04.10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72411" y="3416092"/>
            <a:ext cx="62068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2016.04.10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17613" y="2763777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□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17612" y="3029219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□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17612" y="3303127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□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454859" y="4293096"/>
            <a:ext cx="633131" cy="14853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선택삭제</a:t>
            </a:r>
          </a:p>
        </p:txBody>
      </p:sp>
      <p:sp>
        <p:nvSpPr>
          <p:cNvPr id="85" name="직사각형 38"/>
          <p:cNvSpPr>
            <a:spLocks noChangeArrowheads="1"/>
          </p:cNvSpPr>
          <p:nvPr/>
        </p:nvSpPr>
        <p:spPr bwMode="auto">
          <a:xfrm>
            <a:off x="1182293" y="2173419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86" name="직사각형 38"/>
          <p:cNvSpPr>
            <a:spLocks noChangeArrowheads="1"/>
          </p:cNvSpPr>
          <p:nvPr/>
        </p:nvSpPr>
        <p:spPr bwMode="auto">
          <a:xfrm>
            <a:off x="966738" y="2619233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87" name="직사각형 38"/>
          <p:cNvSpPr>
            <a:spLocks noChangeArrowheads="1"/>
          </p:cNvSpPr>
          <p:nvPr/>
        </p:nvSpPr>
        <p:spPr bwMode="auto">
          <a:xfrm>
            <a:off x="1834641" y="2902912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3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88" name="직사각형 38"/>
          <p:cNvSpPr>
            <a:spLocks noChangeArrowheads="1"/>
          </p:cNvSpPr>
          <p:nvPr/>
        </p:nvSpPr>
        <p:spPr bwMode="auto">
          <a:xfrm>
            <a:off x="5309788" y="4309550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4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964191" y="4441632"/>
            <a:ext cx="439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[SP]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882303" y="3428035"/>
            <a:ext cx="966931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rgbClr val="0070C0"/>
                </a:solidFill>
              </a:rPr>
              <a:t>쉽게 이용하는 방식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직사각형 150"/>
          <p:cNvSpPr/>
          <p:nvPr/>
        </p:nvSpPr>
        <p:spPr>
          <a:xfrm>
            <a:off x="4601715" y="5609492"/>
            <a:ext cx="1366133" cy="233032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41414"/>
              </p:ext>
            </p:extLst>
          </p:nvPr>
        </p:nvGraphicFramePr>
        <p:xfrm>
          <a:off x="118582" y="98549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855198"/>
                <a:gridCol w="2326412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공지사항 등록</a:t>
                      </a:r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상세</a:t>
                      </a:r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4" name="Picture 2" descr="C:\Users\r-h\Favorites\Desktop\회사\로고\rich_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2"/>
          <a:stretch/>
        </p:blipFill>
        <p:spPr bwMode="auto">
          <a:xfrm>
            <a:off x="8054761" y="6467053"/>
            <a:ext cx="864096" cy="2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슬라이드 번호 개체 틀 5"/>
          <p:cNvSpPr txBox="1">
            <a:spLocks/>
          </p:cNvSpPr>
          <p:nvPr/>
        </p:nvSpPr>
        <p:spPr>
          <a:xfrm>
            <a:off x="100998" y="6480177"/>
            <a:ext cx="464334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-</a:t>
            </a:r>
            <a:fld id="{8CA8BCAD-8A1A-4284-B9F7-96FE1C86F7E9}" type="slidenum">
              <a:rPr lang="ko-KR" altLang="en-US" smtClean="0"/>
              <a:pPr/>
              <a:t>97</a:t>
            </a:fld>
            <a:r>
              <a:rPr lang="en-US" altLang="ko-KR" dirty="0" smtClean="0"/>
              <a:t>-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18583" y="886430"/>
            <a:ext cx="6320811" cy="4702811"/>
            <a:chOff x="128464" y="886429"/>
            <a:chExt cx="6847545" cy="4702811"/>
          </a:xfrm>
        </p:grpSpPr>
        <p:sp>
          <p:nvSpPr>
            <p:cNvPr id="46" name="직사각형 45"/>
            <p:cNvSpPr>
              <a:spLocks/>
            </p:cNvSpPr>
            <p:nvPr/>
          </p:nvSpPr>
          <p:spPr>
            <a:xfrm>
              <a:off x="128464" y="886429"/>
              <a:ext cx="6847545" cy="238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직사각형 46"/>
            <p:cNvSpPr>
              <a:spLocks/>
            </p:cNvSpPr>
            <p:nvPr/>
          </p:nvSpPr>
          <p:spPr>
            <a:xfrm>
              <a:off x="128464" y="889570"/>
              <a:ext cx="6847545" cy="53071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직사각형 47"/>
            <p:cNvSpPr>
              <a:spLocks/>
            </p:cNvSpPr>
            <p:nvPr/>
          </p:nvSpPr>
          <p:spPr>
            <a:xfrm>
              <a:off x="796982" y="1197800"/>
              <a:ext cx="5331155" cy="14387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51193" y="1237002"/>
              <a:ext cx="72008" cy="7200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24290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592439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>
              <a:spLocks/>
            </p:cNvSpPr>
            <p:nvPr/>
          </p:nvSpPr>
          <p:spPr>
            <a:xfrm>
              <a:off x="128464" y="1420280"/>
              <a:ext cx="6847545" cy="416896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26472" y="2159717"/>
            <a:ext cx="789738" cy="18990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23" name="TextBox 22"/>
          <p:cNvSpPr txBox="1"/>
          <p:nvPr/>
        </p:nvSpPr>
        <p:spPr>
          <a:xfrm>
            <a:off x="192938" y="20745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b="1" dirty="0" smtClean="0">
                <a:solidFill>
                  <a:schemeClr val="bg1"/>
                </a:solidFill>
              </a:rPr>
              <a:t>공지사항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6935524" y="5183251"/>
            <a:ext cx="1780411" cy="8380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7560286" y="5271036"/>
            <a:ext cx="5309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코멘트</a:t>
            </a:r>
            <a:endParaRPr lang="en-US" altLang="ko-KR" sz="900" dirty="0" smtClean="0"/>
          </a:p>
        </p:txBody>
      </p:sp>
      <p:sp>
        <p:nvSpPr>
          <p:cNvPr id="136" name="모서리가 둥근 직사각형 458"/>
          <p:cNvSpPr>
            <a:spLocks noChangeArrowheads="1"/>
          </p:cNvSpPr>
          <p:nvPr/>
        </p:nvSpPr>
        <p:spPr bwMode="auto">
          <a:xfrm>
            <a:off x="7910855" y="5741588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확인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sp>
        <p:nvSpPr>
          <p:cNvPr id="137" name="모서리가 둥근 직사각형 458"/>
          <p:cNvSpPr>
            <a:spLocks noChangeArrowheads="1"/>
          </p:cNvSpPr>
          <p:nvPr/>
        </p:nvSpPr>
        <p:spPr bwMode="auto">
          <a:xfrm>
            <a:off x="7379608" y="5741588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취소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02657" y="2374758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76001" y="2591020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FAQ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03802" y="2132857"/>
            <a:ext cx="9989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 등록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상세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21859" y="26642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>
                <a:solidFill>
                  <a:srgbClr val="0070C0"/>
                </a:solidFill>
              </a:rPr>
              <a:t>내용</a:t>
            </a:r>
            <a:endParaRPr lang="ko-KR" altLang="en-US" sz="700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322985" y="238338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err="1" smtClean="0">
                <a:solidFill>
                  <a:srgbClr val="0070C0"/>
                </a:solidFill>
              </a:rPr>
              <a:t>글제목</a:t>
            </a:r>
            <a:endParaRPr lang="ko-KR" altLang="en-US" sz="700" dirty="0">
              <a:solidFill>
                <a:srgbClr val="0070C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315023" y="429309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>
                <a:solidFill>
                  <a:srgbClr val="0070C0"/>
                </a:solidFill>
              </a:rPr>
              <a:t>이미지</a:t>
            </a:r>
            <a:endParaRPr lang="ko-KR" altLang="en-US" sz="700" dirty="0">
              <a:solidFill>
                <a:srgbClr val="0070C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983253" y="2480464"/>
            <a:ext cx="2068590" cy="17233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직사각형 77"/>
          <p:cNvSpPr/>
          <p:nvPr/>
        </p:nvSpPr>
        <p:spPr>
          <a:xfrm>
            <a:off x="1995637" y="2752605"/>
            <a:ext cx="3610028" cy="141103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1" name="직사각형 80"/>
          <p:cNvSpPr/>
          <p:nvPr/>
        </p:nvSpPr>
        <p:spPr>
          <a:xfrm>
            <a:off x="2908582" y="4391998"/>
            <a:ext cx="488841" cy="12684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upload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995637" y="4376730"/>
            <a:ext cx="766587" cy="5426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5" name="직사각형 84"/>
          <p:cNvSpPr/>
          <p:nvPr/>
        </p:nvSpPr>
        <p:spPr>
          <a:xfrm>
            <a:off x="2931159" y="4561650"/>
            <a:ext cx="444401" cy="12684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삭제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50829" y="5323243"/>
            <a:ext cx="565799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목록으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55858" y="532708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303159" y="533008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657164" y="563372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304465" y="563672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7" name="직사각형 38"/>
          <p:cNvSpPr>
            <a:spLocks noChangeArrowheads="1"/>
          </p:cNvSpPr>
          <p:nvPr/>
        </p:nvSpPr>
        <p:spPr bwMode="auto">
          <a:xfrm>
            <a:off x="1236421" y="2479752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29" name="직사각형 38"/>
          <p:cNvSpPr>
            <a:spLocks noChangeArrowheads="1"/>
          </p:cNvSpPr>
          <p:nvPr/>
        </p:nvSpPr>
        <p:spPr bwMode="auto">
          <a:xfrm>
            <a:off x="1240591" y="2738906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FFFFFF"/>
                </a:solidFill>
                <a:latin typeface="+mn-ea"/>
                <a:ea typeface="+mn-ea"/>
              </a:rPr>
              <a:t>3</a:t>
            </a:r>
          </a:p>
        </p:txBody>
      </p:sp>
      <p:sp>
        <p:nvSpPr>
          <p:cNvPr id="144" name="직사각형 38"/>
          <p:cNvSpPr>
            <a:spLocks noChangeArrowheads="1"/>
          </p:cNvSpPr>
          <p:nvPr/>
        </p:nvSpPr>
        <p:spPr bwMode="auto">
          <a:xfrm>
            <a:off x="2964613" y="4207944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4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45" name="직사각형 38"/>
          <p:cNvSpPr>
            <a:spLocks noChangeArrowheads="1"/>
          </p:cNvSpPr>
          <p:nvPr/>
        </p:nvSpPr>
        <p:spPr bwMode="auto">
          <a:xfrm>
            <a:off x="3429895" y="4567984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5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46" name="직사각형 38"/>
          <p:cNvSpPr>
            <a:spLocks noChangeArrowheads="1"/>
          </p:cNvSpPr>
          <p:nvPr/>
        </p:nvSpPr>
        <p:spPr bwMode="auto">
          <a:xfrm>
            <a:off x="1322985" y="5216056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47" name="직사각형 38"/>
          <p:cNvSpPr>
            <a:spLocks noChangeArrowheads="1"/>
          </p:cNvSpPr>
          <p:nvPr/>
        </p:nvSpPr>
        <p:spPr bwMode="auto">
          <a:xfrm>
            <a:off x="1315023" y="5216056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FFFFFF"/>
                </a:solidFill>
                <a:latin typeface="+mn-ea"/>
                <a:ea typeface="+mn-ea"/>
              </a:rPr>
              <a:t>6</a:t>
            </a:r>
          </a:p>
        </p:txBody>
      </p:sp>
      <p:sp>
        <p:nvSpPr>
          <p:cNvPr id="148" name="직사각형 38"/>
          <p:cNvSpPr>
            <a:spLocks noChangeArrowheads="1"/>
          </p:cNvSpPr>
          <p:nvPr/>
        </p:nvSpPr>
        <p:spPr bwMode="auto">
          <a:xfrm>
            <a:off x="4545283" y="5230433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7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49" name="직사각형 38"/>
          <p:cNvSpPr>
            <a:spLocks noChangeArrowheads="1"/>
          </p:cNvSpPr>
          <p:nvPr/>
        </p:nvSpPr>
        <p:spPr bwMode="auto">
          <a:xfrm>
            <a:off x="5231929" y="5216056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8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0" name="직사각형 38"/>
          <p:cNvSpPr>
            <a:spLocks noChangeArrowheads="1"/>
          </p:cNvSpPr>
          <p:nvPr/>
        </p:nvSpPr>
        <p:spPr bwMode="auto">
          <a:xfrm>
            <a:off x="4438183" y="5648104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9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57054"/>
              </p:ext>
            </p:extLst>
          </p:nvPr>
        </p:nvGraphicFramePr>
        <p:xfrm>
          <a:off x="6699006" y="583605"/>
          <a:ext cx="2326413" cy="4269421"/>
        </p:xfrm>
        <a:graphic>
          <a:graphicData uri="http://schemas.openxmlformats.org/drawingml/2006/table">
            <a:tbl>
              <a:tblPr/>
              <a:tblGrid>
                <a:gridCol w="199407"/>
                <a:gridCol w="2127006"/>
              </a:tblGrid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공지사항 제목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작성란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라디오버튼 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디폴트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: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전체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체크된 성별 또는 전체로 공지사항이 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 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됨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내용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작성란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4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이미지 업로드 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업로드 수는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장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업로드 시 이미지 노출 확인 가능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5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이미지 삭제 버튼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6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공지사항 리스트로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7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취소 버튼 선택 시 </a:t>
                      </a:r>
                      <a:endParaRPr lang="en-US" altLang="ko-KR" sz="8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작성을 취소하시겠습니까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8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등록 버튼 선택 시</a:t>
                      </a:r>
                      <a:endParaRPr lang="en-US" altLang="ko-KR" sz="8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해당 내용으로 등록하시겠습니까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9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기존 게시물 상세 페이지 </a:t>
                      </a:r>
                      <a:r>
                        <a:rPr lang="ko-KR" altLang="en-US" sz="800" b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유입시</a:t>
                      </a:r>
                      <a:endParaRPr lang="en-US" altLang="ko-KR" sz="8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삭제 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: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해당 게시물을 삭제하시겠습니까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수정 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: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해당 내용으로 수정하시겠습니까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3" name="TextBox 152"/>
          <p:cNvSpPr txBox="1"/>
          <p:nvPr/>
        </p:nvSpPr>
        <p:spPr>
          <a:xfrm>
            <a:off x="6935524" y="4910598"/>
            <a:ext cx="439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[SP]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716016" y="2492896"/>
            <a:ext cx="173566" cy="1424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6" name="직사각형 55"/>
          <p:cNvSpPr/>
          <p:nvPr/>
        </p:nvSpPr>
        <p:spPr>
          <a:xfrm>
            <a:off x="5220072" y="2492896"/>
            <a:ext cx="173566" cy="1424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4860032" y="2389273"/>
            <a:ext cx="364202" cy="273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/>
              <a:t>남성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364088" y="2398380"/>
            <a:ext cx="364202" cy="273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/>
              <a:t>여성</a:t>
            </a:r>
            <a:endParaRPr lang="ko-KR" altLang="en-US" sz="700" dirty="0"/>
          </a:p>
        </p:txBody>
      </p:sp>
      <p:sp>
        <p:nvSpPr>
          <p:cNvPr id="60" name="직사각형 59"/>
          <p:cNvSpPr/>
          <p:nvPr/>
        </p:nvSpPr>
        <p:spPr>
          <a:xfrm>
            <a:off x="4211960" y="2494483"/>
            <a:ext cx="173566" cy="1424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4355976" y="2392014"/>
            <a:ext cx="364202" cy="273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/>
              <a:t>전체</a:t>
            </a:r>
            <a:endParaRPr lang="ko-KR" altLang="en-US" sz="700" dirty="0"/>
          </a:p>
        </p:txBody>
      </p:sp>
      <p:sp>
        <p:nvSpPr>
          <p:cNvPr id="2" name="직사각형 1"/>
          <p:cNvSpPr/>
          <p:nvPr/>
        </p:nvSpPr>
        <p:spPr>
          <a:xfrm>
            <a:off x="4092711" y="2430739"/>
            <a:ext cx="1667963" cy="26616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38"/>
          <p:cNvSpPr>
            <a:spLocks noChangeArrowheads="1"/>
          </p:cNvSpPr>
          <p:nvPr/>
        </p:nvSpPr>
        <p:spPr bwMode="auto">
          <a:xfrm>
            <a:off x="4051843" y="2319800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93391"/>
            <a:ext cx="114946" cy="11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35968"/>
              </p:ext>
            </p:extLst>
          </p:nvPr>
        </p:nvGraphicFramePr>
        <p:xfrm>
          <a:off x="118582" y="98549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855198"/>
                <a:gridCol w="2326412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이벤트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803838"/>
              </p:ext>
            </p:extLst>
          </p:nvPr>
        </p:nvGraphicFramePr>
        <p:xfrm>
          <a:off x="6699006" y="583606"/>
          <a:ext cx="2326413" cy="2374040"/>
        </p:xfrm>
        <a:graphic>
          <a:graphicData uri="http://schemas.openxmlformats.org/drawingml/2006/table">
            <a:tbl>
              <a:tblPr/>
              <a:tblGrid>
                <a:gridCol w="199407"/>
                <a:gridCol w="2127006"/>
              </a:tblGrid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이벤트 등록 페이지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이벤트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No,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제목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등록일 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이벤트 상세페이지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3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4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리스트에서 체크박스 선택 후 해당버튼을 누르면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[SP]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노출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4" name="Picture 2" descr="C:\Users\r-h\Favorites\Desktop\회사\로고\rich_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2"/>
          <a:stretch/>
        </p:blipFill>
        <p:spPr bwMode="auto">
          <a:xfrm>
            <a:off x="8054761" y="6467053"/>
            <a:ext cx="864096" cy="2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슬라이드 번호 개체 틀 5"/>
          <p:cNvSpPr txBox="1">
            <a:spLocks/>
          </p:cNvSpPr>
          <p:nvPr/>
        </p:nvSpPr>
        <p:spPr>
          <a:xfrm>
            <a:off x="100998" y="6480177"/>
            <a:ext cx="464334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-</a:t>
            </a:r>
            <a:fld id="{8CA8BCAD-8A1A-4284-B9F7-96FE1C86F7E9}" type="slidenum">
              <a:rPr lang="ko-KR" altLang="en-US" smtClean="0"/>
              <a:pPr/>
              <a:t>98</a:t>
            </a:fld>
            <a:r>
              <a:rPr lang="en-US" altLang="ko-KR" dirty="0" smtClean="0"/>
              <a:t>-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18583" y="886430"/>
            <a:ext cx="6320811" cy="4702811"/>
            <a:chOff x="128464" y="886429"/>
            <a:chExt cx="6847545" cy="4702811"/>
          </a:xfrm>
        </p:grpSpPr>
        <p:sp>
          <p:nvSpPr>
            <p:cNvPr id="46" name="직사각형 45"/>
            <p:cNvSpPr>
              <a:spLocks/>
            </p:cNvSpPr>
            <p:nvPr/>
          </p:nvSpPr>
          <p:spPr>
            <a:xfrm>
              <a:off x="128464" y="886429"/>
              <a:ext cx="6847545" cy="238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직사각형 46"/>
            <p:cNvSpPr>
              <a:spLocks/>
            </p:cNvSpPr>
            <p:nvPr/>
          </p:nvSpPr>
          <p:spPr>
            <a:xfrm>
              <a:off x="128464" y="889570"/>
              <a:ext cx="6847545" cy="53071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직사각형 47"/>
            <p:cNvSpPr>
              <a:spLocks/>
            </p:cNvSpPr>
            <p:nvPr/>
          </p:nvSpPr>
          <p:spPr>
            <a:xfrm>
              <a:off x="796982" y="1197800"/>
              <a:ext cx="5331155" cy="14387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51193" y="1237002"/>
              <a:ext cx="72008" cy="7200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24290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592439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>
              <a:spLocks/>
            </p:cNvSpPr>
            <p:nvPr/>
          </p:nvSpPr>
          <p:spPr>
            <a:xfrm>
              <a:off x="128464" y="1420280"/>
              <a:ext cx="6847545" cy="416896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26472" y="2366370"/>
            <a:ext cx="789738" cy="18990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7" name="TextBox 16"/>
          <p:cNvSpPr txBox="1"/>
          <p:nvPr/>
        </p:nvSpPr>
        <p:spPr>
          <a:xfrm>
            <a:off x="4322131" y="1484133"/>
            <a:ext cx="158248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슈퍼관리자님이 로그인하였습니다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834909" y="1471713"/>
            <a:ext cx="506162" cy="21602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9" name="TextBox 18"/>
          <p:cNvSpPr txBox="1"/>
          <p:nvPr/>
        </p:nvSpPr>
        <p:spPr>
          <a:xfrm>
            <a:off x="5842418" y="148201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로그아</a:t>
            </a:r>
            <a:r>
              <a:rPr lang="ko-KR" altLang="en-US" sz="700" dirty="0">
                <a:solidFill>
                  <a:schemeClr val="bg1"/>
                </a:solidFill>
              </a:rPr>
              <a:t>웃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2938" y="20745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6935524" y="4751204"/>
            <a:ext cx="1780411" cy="8380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6801264" y="4838989"/>
            <a:ext cx="20489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선택한 게시물을 삭제하시겠습니까</a:t>
            </a:r>
            <a:r>
              <a:rPr lang="en-US" altLang="ko-KR" sz="900" dirty="0" smtClean="0"/>
              <a:t>?</a:t>
            </a:r>
          </a:p>
        </p:txBody>
      </p:sp>
      <p:sp>
        <p:nvSpPr>
          <p:cNvPr id="136" name="모서리가 둥근 직사각형 458"/>
          <p:cNvSpPr>
            <a:spLocks noChangeArrowheads="1"/>
          </p:cNvSpPr>
          <p:nvPr/>
        </p:nvSpPr>
        <p:spPr bwMode="auto">
          <a:xfrm>
            <a:off x="7910855" y="5309541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확인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sp>
        <p:nvSpPr>
          <p:cNvPr id="137" name="모서리가 둥근 직사각형 458"/>
          <p:cNvSpPr>
            <a:spLocks noChangeArrowheads="1"/>
          </p:cNvSpPr>
          <p:nvPr/>
        </p:nvSpPr>
        <p:spPr bwMode="auto">
          <a:xfrm>
            <a:off x="7379608" y="5309541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취소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02657" y="2374758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이벤</a:t>
            </a:r>
            <a:r>
              <a:rPr lang="ko-KR" altLang="en-US" sz="700" dirty="0">
                <a:solidFill>
                  <a:schemeClr val="bg1"/>
                </a:solidFill>
              </a:rPr>
              <a:t>트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065482" y="2618974"/>
            <a:ext cx="5278849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1449274" y="2851759"/>
            <a:ext cx="23436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49274" y="3134453"/>
            <a:ext cx="23436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1076754" y="3105456"/>
            <a:ext cx="525234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1076754" y="3644806"/>
            <a:ext cx="525234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1076754" y="3371769"/>
            <a:ext cx="526757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403717" y="2619234"/>
            <a:ext cx="322525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54318" y="2620517"/>
            <a:ext cx="364202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95266" y="2857617"/>
            <a:ext cx="958917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rgbClr val="0070C0"/>
                </a:solidFill>
              </a:rPr>
              <a:t>이벤트 제목입니다</a:t>
            </a:r>
            <a:r>
              <a:rPr lang="en-US" altLang="ko-KR" sz="700" b="1" dirty="0" smtClean="0">
                <a:solidFill>
                  <a:srgbClr val="0070C0"/>
                </a:solidFill>
              </a:rPr>
              <a:t>.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418637" y="2621431"/>
            <a:ext cx="45397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등록일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442312" y="3420374"/>
            <a:ext cx="234360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2725525" y="4869160"/>
            <a:ext cx="769351" cy="480368"/>
            <a:chOff x="2952651" y="5704681"/>
            <a:chExt cx="833463" cy="480368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952651" y="5877272"/>
              <a:ext cx="833463" cy="307777"/>
              <a:chOff x="3052535" y="5949280"/>
              <a:chExt cx="833463" cy="307777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3052535" y="5949280"/>
                <a:ext cx="253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347449" y="5949280"/>
                <a:ext cx="253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632108" y="5949280"/>
                <a:ext cx="253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140" name="그룹 139"/>
              <p:cNvGrpSpPr/>
              <p:nvPr/>
            </p:nvGrpSpPr>
            <p:grpSpPr>
              <a:xfrm>
                <a:off x="3094039" y="6051979"/>
                <a:ext cx="727556" cy="141286"/>
                <a:chOff x="3094039" y="6051979"/>
                <a:chExt cx="727556" cy="141286"/>
              </a:xfrm>
            </p:grpSpPr>
            <p:sp>
              <p:nvSpPr>
                <p:cNvPr id="141" name="직사각형 140"/>
                <p:cNvSpPr/>
                <p:nvPr/>
              </p:nvSpPr>
              <p:spPr>
                <a:xfrm>
                  <a:off x="3094039" y="6051979"/>
                  <a:ext cx="148495" cy="14128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3389838" y="6051979"/>
                  <a:ext cx="148495" cy="14128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3673100" y="6051979"/>
                  <a:ext cx="148495" cy="14128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</p:grpSp>
        <p:sp>
          <p:nvSpPr>
            <p:cNvPr id="132" name="TextBox 131"/>
            <p:cNvSpPr txBox="1"/>
            <p:nvPr/>
          </p:nvSpPr>
          <p:spPr>
            <a:xfrm>
              <a:off x="3208642" y="5704681"/>
              <a:ext cx="366767" cy="18691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76001" y="2591020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FAQ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347857" y="2148417"/>
            <a:ext cx="46760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0" name="TextBox 69"/>
          <p:cNvSpPr txBox="1"/>
          <p:nvPr/>
        </p:nvSpPr>
        <p:spPr>
          <a:xfrm>
            <a:off x="1303801" y="213285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신규등록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46403" y="2857616"/>
            <a:ext cx="62068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2016.04.10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363074" y="3156938"/>
            <a:ext cx="62068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2016.04.10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72411" y="3416092"/>
            <a:ext cx="62068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2016.04.10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17613" y="2763777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□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17612" y="3029219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□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17612" y="3303127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□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454859" y="429309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선택삭제</a:t>
            </a:r>
          </a:p>
        </p:txBody>
      </p:sp>
      <p:sp>
        <p:nvSpPr>
          <p:cNvPr id="95" name="직사각형 38"/>
          <p:cNvSpPr>
            <a:spLocks noChangeArrowheads="1"/>
          </p:cNvSpPr>
          <p:nvPr/>
        </p:nvSpPr>
        <p:spPr bwMode="auto">
          <a:xfrm>
            <a:off x="1182293" y="2173419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8" name="직사각형 38"/>
          <p:cNvSpPr>
            <a:spLocks noChangeArrowheads="1"/>
          </p:cNvSpPr>
          <p:nvPr/>
        </p:nvSpPr>
        <p:spPr bwMode="auto">
          <a:xfrm>
            <a:off x="966738" y="2619233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9" name="직사각형 38"/>
          <p:cNvSpPr>
            <a:spLocks noChangeArrowheads="1"/>
          </p:cNvSpPr>
          <p:nvPr/>
        </p:nvSpPr>
        <p:spPr bwMode="auto">
          <a:xfrm>
            <a:off x="1834641" y="2902912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3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02" name="직사각형 38"/>
          <p:cNvSpPr>
            <a:spLocks noChangeArrowheads="1"/>
          </p:cNvSpPr>
          <p:nvPr/>
        </p:nvSpPr>
        <p:spPr bwMode="auto">
          <a:xfrm>
            <a:off x="5309788" y="4309550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4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935524" y="4478551"/>
            <a:ext cx="439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[SP]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96646" y="3156937"/>
            <a:ext cx="958917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rgbClr val="0070C0"/>
                </a:solidFill>
              </a:rPr>
              <a:t>이벤트 제목입니다</a:t>
            </a:r>
            <a:r>
              <a:rPr lang="en-US" altLang="ko-KR" sz="700" b="1" dirty="0" smtClean="0">
                <a:solidFill>
                  <a:srgbClr val="0070C0"/>
                </a:solidFill>
              </a:rPr>
              <a:t>.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05113" y="3428035"/>
            <a:ext cx="958917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rgbClr val="0070C0"/>
                </a:solidFill>
              </a:rPr>
              <a:t>이벤트 제목입니다</a:t>
            </a:r>
            <a:r>
              <a:rPr lang="en-US" altLang="ko-KR" sz="700" b="1" dirty="0" smtClean="0">
                <a:solidFill>
                  <a:srgbClr val="0070C0"/>
                </a:solidFill>
              </a:rPr>
              <a:t>.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9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4601715" y="5609492"/>
            <a:ext cx="1366133" cy="233032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13999"/>
              </p:ext>
            </p:extLst>
          </p:nvPr>
        </p:nvGraphicFramePr>
        <p:xfrm>
          <a:off x="118582" y="98549"/>
          <a:ext cx="8906835" cy="480864"/>
        </p:xfrm>
        <a:graphic>
          <a:graphicData uri="http://schemas.openxmlformats.org/drawingml/2006/table">
            <a:tbl>
              <a:tblPr/>
              <a:tblGrid>
                <a:gridCol w="731158"/>
                <a:gridCol w="1350102"/>
                <a:gridCol w="643965"/>
                <a:gridCol w="3855198"/>
                <a:gridCol w="2326412"/>
              </a:tblGrid>
              <a:tr h="235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화면코드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페이지명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이벤트 등록</a:t>
                      </a:r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상세</a:t>
                      </a:r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0" dirty="0" smtClean="0">
                          <a:solidFill>
                            <a:schemeClr val="bg1"/>
                          </a:solidFill>
                          <a:latin typeface="+mn-ea"/>
                        </a:rPr>
                        <a:t>DESCRIPTION</a:t>
                      </a:r>
                      <a:endParaRPr lang="ko-KR" altLang="en-US" sz="1400" b="1" i="0" u="none" strike="noStrike" spc="0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45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화면경로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10086" marR="10086" marT="10926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</a:endParaRPr>
                    </a:p>
                  </a:txBody>
                  <a:tcPr marL="10926" marR="10926" marT="10926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4" name="Picture 2" descr="C:\Users\r-h\Favorites\Desktop\회사\로고\rich_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2"/>
          <a:stretch/>
        </p:blipFill>
        <p:spPr bwMode="auto">
          <a:xfrm>
            <a:off x="8054761" y="6467053"/>
            <a:ext cx="864096" cy="2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슬라이드 번호 개체 틀 5"/>
          <p:cNvSpPr txBox="1">
            <a:spLocks/>
          </p:cNvSpPr>
          <p:nvPr/>
        </p:nvSpPr>
        <p:spPr>
          <a:xfrm>
            <a:off x="100998" y="6480177"/>
            <a:ext cx="464334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-</a:t>
            </a:r>
            <a:fld id="{8CA8BCAD-8A1A-4284-B9F7-96FE1C86F7E9}" type="slidenum">
              <a:rPr lang="ko-KR" altLang="en-US" smtClean="0"/>
              <a:pPr/>
              <a:t>99</a:t>
            </a:fld>
            <a:r>
              <a:rPr lang="en-US" altLang="ko-KR" dirty="0" smtClean="0"/>
              <a:t>-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18583" y="886430"/>
            <a:ext cx="6320811" cy="4702811"/>
            <a:chOff x="128464" y="886429"/>
            <a:chExt cx="6847545" cy="4702811"/>
          </a:xfrm>
        </p:grpSpPr>
        <p:sp>
          <p:nvSpPr>
            <p:cNvPr id="46" name="직사각형 45"/>
            <p:cNvSpPr>
              <a:spLocks/>
            </p:cNvSpPr>
            <p:nvPr/>
          </p:nvSpPr>
          <p:spPr>
            <a:xfrm>
              <a:off x="128464" y="886429"/>
              <a:ext cx="6847545" cy="238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직사각형 46"/>
            <p:cNvSpPr>
              <a:spLocks/>
            </p:cNvSpPr>
            <p:nvPr/>
          </p:nvSpPr>
          <p:spPr>
            <a:xfrm>
              <a:off x="128464" y="889570"/>
              <a:ext cx="6847545" cy="53071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직사각형 47"/>
            <p:cNvSpPr>
              <a:spLocks/>
            </p:cNvSpPr>
            <p:nvPr/>
          </p:nvSpPr>
          <p:spPr>
            <a:xfrm>
              <a:off x="796982" y="1197800"/>
              <a:ext cx="5331155" cy="14387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51193" y="1237002"/>
              <a:ext cx="72008" cy="7200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24290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592439" y="1237002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>
              <a:spLocks/>
            </p:cNvSpPr>
            <p:nvPr/>
          </p:nvSpPr>
          <p:spPr>
            <a:xfrm>
              <a:off x="128464" y="1420280"/>
              <a:ext cx="6847545" cy="416896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322131" y="1484133"/>
            <a:ext cx="158248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슈퍼관리자님이 로그인하였습니다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834909" y="1471713"/>
            <a:ext cx="506162" cy="21602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9" name="TextBox 18"/>
          <p:cNvSpPr txBox="1"/>
          <p:nvPr/>
        </p:nvSpPr>
        <p:spPr>
          <a:xfrm>
            <a:off x="5842418" y="148201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로그아</a:t>
            </a:r>
            <a:r>
              <a:rPr lang="ko-KR" altLang="en-US" sz="700" dirty="0">
                <a:solidFill>
                  <a:schemeClr val="bg1"/>
                </a:solidFill>
              </a:rPr>
              <a:t>웃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03801" y="2132857"/>
            <a:ext cx="9092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등록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상세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21859" y="26642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>
                <a:solidFill>
                  <a:srgbClr val="0070C0"/>
                </a:solidFill>
              </a:rPr>
              <a:t>내용</a:t>
            </a:r>
            <a:endParaRPr lang="ko-KR" altLang="en-US" sz="700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322985" y="238338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err="1" smtClean="0">
                <a:solidFill>
                  <a:srgbClr val="0070C0"/>
                </a:solidFill>
              </a:rPr>
              <a:t>글제목</a:t>
            </a:r>
            <a:endParaRPr lang="ko-KR" altLang="en-US" sz="700" dirty="0">
              <a:solidFill>
                <a:srgbClr val="0070C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315023" y="429309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>
                <a:solidFill>
                  <a:srgbClr val="0070C0"/>
                </a:solidFill>
              </a:rPr>
              <a:t>이미지</a:t>
            </a:r>
            <a:endParaRPr lang="ko-KR" altLang="en-US" sz="700" dirty="0">
              <a:solidFill>
                <a:srgbClr val="0070C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983253" y="2480464"/>
            <a:ext cx="2068590" cy="17233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직사각형 77"/>
          <p:cNvSpPr/>
          <p:nvPr/>
        </p:nvSpPr>
        <p:spPr>
          <a:xfrm>
            <a:off x="1995637" y="2752605"/>
            <a:ext cx="3610028" cy="141103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1" name="직사각형 80"/>
          <p:cNvSpPr/>
          <p:nvPr/>
        </p:nvSpPr>
        <p:spPr>
          <a:xfrm>
            <a:off x="2908582" y="4391998"/>
            <a:ext cx="488841" cy="12684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upload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995637" y="4376730"/>
            <a:ext cx="766587" cy="5426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5" name="직사각형 84"/>
          <p:cNvSpPr/>
          <p:nvPr/>
        </p:nvSpPr>
        <p:spPr>
          <a:xfrm>
            <a:off x="2931159" y="4561650"/>
            <a:ext cx="444401" cy="12684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삭제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76547" y="5323243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목록으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55858" y="532708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303159" y="533008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657164" y="563372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304465" y="5636726"/>
            <a:ext cx="514363" cy="1685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26472" y="2366370"/>
            <a:ext cx="789738" cy="18990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58" name="TextBox 57"/>
          <p:cNvSpPr txBox="1"/>
          <p:nvPr/>
        </p:nvSpPr>
        <p:spPr>
          <a:xfrm>
            <a:off x="192938" y="20745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02657" y="2374758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이벤</a:t>
            </a:r>
            <a:r>
              <a:rPr lang="ko-KR" altLang="en-US" sz="700" dirty="0">
                <a:solidFill>
                  <a:schemeClr val="bg1"/>
                </a:solidFill>
              </a:rPr>
              <a:t>트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76001" y="2591020"/>
            <a:ext cx="593341" cy="189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FAQ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직사각형 38"/>
          <p:cNvSpPr>
            <a:spLocks noChangeArrowheads="1"/>
          </p:cNvSpPr>
          <p:nvPr/>
        </p:nvSpPr>
        <p:spPr bwMode="auto">
          <a:xfrm>
            <a:off x="1236421" y="2479752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1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84" name="직사각형 38"/>
          <p:cNvSpPr>
            <a:spLocks noChangeArrowheads="1"/>
          </p:cNvSpPr>
          <p:nvPr/>
        </p:nvSpPr>
        <p:spPr bwMode="auto">
          <a:xfrm>
            <a:off x="1240591" y="2738906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2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89" name="직사각형 38"/>
          <p:cNvSpPr>
            <a:spLocks noChangeArrowheads="1"/>
          </p:cNvSpPr>
          <p:nvPr/>
        </p:nvSpPr>
        <p:spPr bwMode="auto">
          <a:xfrm>
            <a:off x="2964613" y="4207944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3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0" name="직사각형 38"/>
          <p:cNvSpPr>
            <a:spLocks noChangeArrowheads="1"/>
          </p:cNvSpPr>
          <p:nvPr/>
        </p:nvSpPr>
        <p:spPr bwMode="auto">
          <a:xfrm>
            <a:off x="3429895" y="4567984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4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1" name="직사각형 38"/>
          <p:cNvSpPr>
            <a:spLocks noChangeArrowheads="1"/>
          </p:cNvSpPr>
          <p:nvPr/>
        </p:nvSpPr>
        <p:spPr bwMode="auto">
          <a:xfrm>
            <a:off x="1315023" y="5216056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5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2" name="직사각형 38"/>
          <p:cNvSpPr>
            <a:spLocks noChangeArrowheads="1"/>
          </p:cNvSpPr>
          <p:nvPr/>
        </p:nvSpPr>
        <p:spPr bwMode="auto">
          <a:xfrm>
            <a:off x="4545283" y="5230433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6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3" name="직사각형 38"/>
          <p:cNvSpPr>
            <a:spLocks noChangeArrowheads="1"/>
          </p:cNvSpPr>
          <p:nvPr/>
        </p:nvSpPr>
        <p:spPr bwMode="auto">
          <a:xfrm>
            <a:off x="5231929" y="5216056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7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4" name="직사각형 38"/>
          <p:cNvSpPr>
            <a:spLocks noChangeArrowheads="1"/>
          </p:cNvSpPr>
          <p:nvPr/>
        </p:nvSpPr>
        <p:spPr bwMode="auto">
          <a:xfrm>
            <a:off x="4438183" y="5648104"/>
            <a:ext cx="145071" cy="157160"/>
          </a:xfrm>
          <a:prstGeom prst="roundRect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defTabSz="10604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rgbClr val="FFFFFF"/>
                </a:solidFill>
                <a:latin typeface="+mn-ea"/>
                <a:ea typeface="+mn-ea"/>
              </a:rPr>
              <a:t>8</a:t>
            </a:r>
            <a:endParaRPr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935524" y="4751204"/>
            <a:ext cx="1780411" cy="8380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7560286" y="4838989"/>
            <a:ext cx="5309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코멘트</a:t>
            </a:r>
            <a:endParaRPr lang="en-US" altLang="ko-KR" sz="900" dirty="0" smtClean="0"/>
          </a:p>
        </p:txBody>
      </p:sp>
      <p:sp>
        <p:nvSpPr>
          <p:cNvPr id="102" name="모서리가 둥근 직사각형 458"/>
          <p:cNvSpPr>
            <a:spLocks noChangeArrowheads="1"/>
          </p:cNvSpPr>
          <p:nvPr/>
        </p:nvSpPr>
        <p:spPr bwMode="auto">
          <a:xfrm>
            <a:off x="7910855" y="5309541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확인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sp>
        <p:nvSpPr>
          <p:cNvPr id="103" name="모서리가 둥근 직사각형 458"/>
          <p:cNvSpPr>
            <a:spLocks noChangeArrowheads="1"/>
          </p:cNvSpPr>
          <p:nvPr/>
        </p:nvSpPr>
        <p:spPr bwMode="auto">
          <a:xfrm>
            <a:off x="7379608" y="5309541"/>
            <a:ext cx="420566" cy="1651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>
            <a:lvl1pPr marL="92075" indent="-92075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1pPr>
            <a:lvl2pPr marL="742950" indent="-28575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2pPr>
            <a:lvl3pPr marL="11430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3pPr>
            <a:lvl4pPr marL="16002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4pPr>
            <a:lvl5pPr marL="2057400" indent="-228600" eaLnBrk="0" hangingPunct="0"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Arial" pitchFamily="34" charset="0"/>
                <a:ea typeface="굴림" pitchFamily="50" charset="-127"/>
                <a:sym typeface="Wingdings 2" pitchFamily="18" charset="2"/>
              </a:defRPr>
            </a:lvl9pPr>
          </a:lstStyle>
          <a:p>
            <a:pPr algn="ctr" eaLnBrk="1" hangingPunct="1">
              <a:buFont typeface="맑은 고딕" pitchFamily="50" charset="-127"/>
              <a:buNone/>
            </a:pPr>
            <a:r>
              <a:rPr lang="ko-KR" altLang="en-US" sz="800" dirty="0" smtClean="0">
                <a:latin typeface="+mn-ea"/>
                <a:ea typeface="+mn-ea"/>
                <a:cs typeface="산돌고딕 L"/>
              </a:rPr>
              <a:t>취소</a:t>
            </a:r>
            <a:endParaRPr lang="ko-KR" altLang="ko-KR" sz="800" dirty="0">
              <a:latin typeface="+mn-ea"/>
              <a:ea typeface="+mn-ea"/>
              <a:cs typeface="산돌고딕 L"/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08631"/>
              </p:ext>
            </p:extLst>
          </p:nvPr>
        </p:nvGraphicFramePr>
        <p:xfrm>
          <a:off x="6699006" y="583605"/>
          <a:ext cx="2326413" cy="3772216"/>
        </p:xfrm>
        <a:graphic>
          <a:graphicData uri="http://schemas.openxmlformats.org/drawingml/2006/table">
            <a:tbl>
              <a:tblPr/>
              <a:tblGrid>
                <a:gridCol w="199407"/>
                <a:gridCol w="2127006"/>
              </a:tblGrid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이벤트 제목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작성란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내용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작성란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이미지 업로드 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업로드 수는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장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-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업로드 시 이미지 노출 확인 가능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4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이미지 삭제 버튼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5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이벤트 리스트로 이동</a:t>
                      </a:r>
                      <a:endParaRPr lang="en-US" altLang="ko-KR" sz="800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6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취소 버튼 선택 시 </a:t>
                      </a:r>
                      <a:endParaRPr lang="en-US" altLang="ko-KR" sz="8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작성을 취소하시겠습니까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7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등록 버튼 선택 시</a:t>
                      </a:r>
                      <a:endParaRPr lang="en-US" altLang="ko-KR" sz="8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해당 내용으로 등록하시겠습니까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/>
                        </a:rPr>
                        <a:t>8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기존 게시물 상세 페이지 </a:t>
                      </a:r>
                      <a:r>
                        <a:rPr lang="ko-KR" altLang="en-US" sz="800" b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유입시</a:t>
                      </a:r>
                      <a:endParaRPr lang="en-US" altLang="ko-KR" sz="8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삭제 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: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해당 게시물을 삭제하시겠습니까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수정 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: [SP]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해당 내용으로 수정하시겠습니까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6935524" y="4478551"/>
            <a:ext cx="439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[SP]</a:t>
            </a:r>
          </a:p>
        </p:txBody>
      </p:sp>
    </p:spTree>
    <p:extLst>
      <p:ext uri="{BB962C8B-B14F-4D97-AF65-F5344CB8AC3E}">
        <p14:creationId xmlns:p14="http://schemas.microsoft.com/office/powerpoint/2010/main" val="53281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7215</TotalTime>
  <Words>11681</Words>
  <Application>Microsoft Office PowerPoint</Application>
  <PresentationFormat>화면 슬라이드 쇼(4:3)</PresentationFormat>
  <Paragraphs>3596</Paragraphs>
  <Slides>119</Slides>
  <Notes>28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eer</dc:creator>
  <cp:lastModifiedBy>p</cp:lastModifiedBy>
  <cp:revision>857</cp:revision>
  <dcterms:created xsi:type="dcterms:W3CDTF">2012-10-24T07:03:12Z</dcterms:created>
  <dcterms:modified xsi:type="dcterms:W3CDTF">2017-09-13T11:47:44Z</dcterms:modified>
</cp:coreProperties>
</file>